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3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2400" y="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7F83-C646-41E2-A65D-EAA6C4222B19}" type="datetimeFigureOut">
              <a:rPr kumimoji="1" lang="ja-JP" altLang="en-US" smtClean="0"/>
              <a:t>2020/9/29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5840-F5E3-4CCD-A8DD-2AAF96DDC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43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7F83-C646-41E2-A65D-EAA6C4222B19}" type="datetimeFigureOut">
              <a:rPr kumimoji="1" lang="ja-JP" altLang="en-US" smtClean="0"/>
              <a:t>2020/9/29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5840-F5E3-4CCD-A8DD-2AAF96DDC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540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7F83-C646-41E2-A65D-EAA6C4222B19}" type="datetimeFigureOut">
              <a:rPr kumimoji="1" lang="ja-JP" altLang="en-US" smtClean="0"/>
              <a:t>2020/9/29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5840-F5E3-4CCD-A8DD-2AAF96DDC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78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7F83-C646-41E2-A65D-EAA6C4222B19}" type="datetimeFigureOut">
              <a:rPr kumimoji="1" lang="ja-JP" altLang="en-US" smtClean="0"/>
              <a:t>2020/9/29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5840-F5E3-4CCD-A8DD-2AAF96DDC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56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7F83-C646-41E2-A65D-EAA6C4222B19}" type="datetimeFigureOut">
              <a:rPr kumimoji="1" lang="ja-JP" altLang="en-US" smtClean="0"/>
              <a:t>2020/9/29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5840-F5E3-4CCD-A8DD-2AAF96DDC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8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7F83-C646-41E2-A65D-EAA6C4222B19}" type="datetimeFigureOut">
              <a:rPr kumimoji="1" lang="ja-JP" altLang="en-US" smtClean="0"/>
              <a:t>2020/9/29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5840-F5E3-4CCD-A8DD-2AAF96DDC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35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7F83-C646-41E2-A65D-EAA6C4222B19}" type="datetimeFigureOut">
              <a:rPr kumimoji="1" lang="ja-JP" altLang="en-US" smtClean="0"/>
              <a:t>2020/9/29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5840-F5E3-4CCD-A8DD-2AAF96DDC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88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7F83-C646-41E2-A65D-EAA6C4222B19}" type="datetimeFigureOut">
              <a:rPr kumimoji="1" lang="ja-JP" altLang="en-US" smtClean="0"/>
              <a:t>2020/9/29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5840-F5E3-4CCD-A8DD-2AAF96DDC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80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7F83-C646-41E2-A65D-EAA6C4222B19}" type="datetimeFigureOut">
              <a:rPr kumimoji="1" lang="ja-JP" altLang="en-US" smtClean="0"/>
              <a:t>2020/9/29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5840-F5E3-4CCD-A8DD-2AAF96DDC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07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7F83-C646-41E2-A65D-EAA6C4222B19}" type="datetimeFigureOut">
              <a:rPr kumimoji="1" lang="ja-JP" altLang="en-US" smtClean="0"/>
              <a:t>2020/9/29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5840-F5E3-4CCD-A8DD-2AAF96DDC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05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7F83-C646-41E2-A65D-EAA6C4222B19}" type="datetimeFigureOut">
              <a:rPr kumimoji="1" lang="ja-JP" altLang="en-US" smtClean="0"/>
              <a:t>2020/9/29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5840-F5E3-4CCD-A8DD-2AAF96DDC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37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37F83-C646-41E2-A65D-EAA6C4222B19}" type="datetimeFigureOut">
              <a:rPr kumimoji="1" lang="ja-JP" altLang="en-US" smtClean="0"/>
              <a:t>2020/9/29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E5840-F5E3-4CCD-A8DD-2AAF96DDC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93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E5FB5C3-B267-435C-85AF-350FA4B9D0DB}"/>
              </a:ext>
            </a:extLst>
          </p:cNvPr>
          <p:cNvSpPr txBox="1"/>
          <p:nvPr/>
        </p:nvSpPr>
        <p:spPr>
          <a:xfrm>
            <a:off x="759854" y="180304"/>
            <a:ext cx="566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身の周りのリスクを計算してみよう！ワークシート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4C1815C-916F-4F01-8FB1-B0D1BE78C217}"/>
              </a:ext>
            </a:extLst>
          </p:cNvPr>
          <p:cNvSpPr txBox="1"/>
          <p:nvPr/>
        </p:nvSpPr>
        <p:spPr>
          <a:xfrm>
            <a:off x="949816" y="665545"/>
            <a:ext cx="4855336" cy="520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リスクとは：生命の安全や健康、資産や環境に、危険や障害など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望ましくない事象を発生させる確率ないしは期待損失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9C13838-750D-40CE-A58B-106B76736B2F}"/>
              </a:ext>
            </a:extLst>
          </p:cNvPr>
          <p:cNvSpPr txBox="1"/>
          <p:nvPr/>
        </p:nvSpPr>
        <p:spPr>
          <a:xfrm>
            <a:off x="1648495" y="1707543"/>
            <a:ext cx="4156657" cy="4635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1700"/>
              </a:lnSpc>
            </a:pPr>
            <a:r>
              <a:rPr kumimoji="1"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R=P ×</a:t>
            </a:r>
            <a:r>
              <a:rPr kumimoji="1"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endParaRPr kumimoji="1"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717A7D-AD9D-432E-A023-CD20C45E1DF9}"/>
              </a:ext>
            </a:extLst>
          </p:cNvPr>
          <p:cNvSpPr txBox="1"/>
          <p:nvPr/>
        </p:nvSpPr>
        <p:spPr>
          <a:xfrm>
            <a:off x="1687132" y="1913579"/>
            <a:ext cx="4855336" cy="302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リスク  　　　発生確率　　  被害・影響の大きさ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D48D785-11A0-40F8-AB2D-A8BB75F9BF14}"/>
              </a:ext>
            </a:extLst>
          </p:cNvPr>
          <p:cNvSpPr txBox="1"/>
          <p:nvPr/>
        </p:nvSpPr>
        <p:spPr>
          <a:xfrm>
            <a:off x="1749774" y="2119615"/>
            <a:ext cx="4855336" cy="302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Risk             Probability        Consequence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4124A548-F3F3-401D-BB81-4540D37FB91A}"/>
              </a:ext>
            </a:extLst>
          </p:cNvPr>
          <p:cNvCxnSpPr>
            <a:cxnSpLocks/>
          </p:cNvCxnSpPr>
          <p:nvPr/>
        </p:nvCxnSpPr>
        <p:spPr>
          <a:xfrm>
            <a:off x="415343" y="2653048"/>
            <a:ext cx="597579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76276CC-DD11-4D51-A470-7666EBC7F495}"/>
              </a:ext>
            </a:extLst>
          </p:cNvPr>
          <p:cNvCxnSpPr>
            <a:cxnSpLocks/>
          </p:cNvCxnSpPr>
          <p:nvPr/>
        </p:nvCxnSpPr>
        <p:spPr>
          <a:xfrm>
            <a:off x="415343" y="3392617"/>
            <a:ext cx="597579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46E1D2E3-0195-46C2-BEC6-BCD5F284773C}"/>
              </a:ext>
            </a:extLst>
          </p:cNvPr>
          <p:cNvCxnSpPr>
            <a:cxnSpLocks/>
          </p:cNvCxnSpPr>
          <p:nvPr/>
        </p:nvCxnSpPr>
        <p:spPr>
          <a:xfrm>
            <a:off x="415343" y="4137445"/>
            <a:ext cx="59757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C202CF7F-8C06-4315-9D87-15AA1DB6FB1D}"/>
              </a:ext>
            </a:extLst>
          </p:cNvPr>
          <p:cNvCxnSpPr>
            <a:cxnSpLocks/>
          </p:cNvCxnSpPr>
          <p:nvPr/>
        </p:nvCxnSpPr>
        <p:spPr>
          <a:xfrm>
            <a:off x="415343" y="4887532"/>
            <a:ext cx="59757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DE18528D-4B95-4784-B4A6-E484B171851A}"/>
              </a:ext>
            </a:extLst>
          </p:cNvPr>
          <p:cNvCxnSpPr>
            <a:cxnSpLocks/>
          </p:cNvCxnSpPr>
          <p:nvPr/>
        </p:nvCxnSpPr>
        <p:spPr>
          <a:xfrm>
            <a:off x="415343" y="5632360"/>
            <a:ext cx="59757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174720C7-F161-4184-89D1-C16C3E721E37}"/>
              </a:ext>
            </a:extLst>
          </p:cNvPr>
          <p:cNvCxnSpPr>
            <a:cxnSpLocks/>
          </p:cNvCxnSpPr>
          <p:nvPr/>
        </p:nvCxnSpPr>
        <p:spPr>
          <a:xfrm>
            <a:off x="415343" y="6377188"/>
            <a:ext cx="59757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BB388C7D-BF98-4EB5-BE9D-4E94675D88DC}"/>
              </a:ext>
            </a:extLst>
          </p:cNvPr>
          <p:cNvCxnSpPr>
            <a:cxnSpLocks/>
          </p:cNvCxnSpPr>
          <p:nvPr/>
        </p:nvCxnSpPr>
        <p:spPr>
          <a:xfrm>
            <a:off x="415343" y="7122016"/>
            <a:ext cx="59757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6B2829F7-5684-439A-B1F7-9B2397F9C7E6}"/>
              </a:ext>
            </a:extLst>
          </p:cNvPr>
          <p:cNvCxnSpPr>
            <a:cxnSpLocks/>
          </p:cNvCxnSpPr>
          <p:nvPr/>
        </p:nvCxnSpPr>
        <p:spPr>
          <a:xfrm>
            <a:off x="415343" y="7861585"/>
            <a:ext cx="59757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02CB2A4E-A226-418F-8578-D7CCFA6D59A4}"/>
              </a:ext>
            </a:extLst>
          </p:cNvPr>
          <p:cNvCxnSpPr>
            <a:cxnSpLocks/>
          </p:cNvCxnSpPr>
          <p:nvPr/>
        </p:nvCxnSpPr>
        <p:spPr>
          <a:xfrm>
            <a:off x="415343" y="8606413"/>
            <a:ext cx="597579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55AE6D7B-52C5-4E0D-95FD-418B2FE06EC7}"/>
              </a:ext>
            </a:extLst>
          </p:cNvPr>
          <p:cNvCxnSpPr>
            <a:cxnSpLocks/>
          </p:cNvCxnSpPr>
          <p:nvPr/>
        </p:nvCxnSpPr>
        <p:spPr>
          <a:xfrm rot="5400000">
            <a:off x="-507875" y="5631215"/>
            <a:ext cx="59757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DFD3222-A6ED-4162-9B33-ED06C582F174}"/>
              </a:ext>
            </a:extLst>
          </p:cNvPr>
          <p:cNvCxnSpPr>
            <a:cxnSpLocks/>
          </p:cNvCxnSpPr>
          <p:nvPr/>
        </p:nvCxnSpPr>
        <p:spPr>
          <a:xfrm rot="5400000">
            <a:off x="1311053" y="5631215"/>
            <a:ext cx="59757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85700C8-6F23-4EF9-9DC9-77380D6B64A9}"/>
              </a:ext>
            </a:extLst>
          </p:cNvPr>
          <p:cNvSpPr txBox="1"/>
          <p:nvPr/>
        </p:nvSpPr>
        <p:spPr>
          <a:xfrm>
            <a:off x="2470498" y="2771404"/>
            <a:ext cx="1987202" cy="33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Ｐ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発生確率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Ｃ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影響度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5FBB142-D45C-4985-A04F-07EE7094A5E3}"/>
              </a:ext>
            </a:extLst>
          </p:cNvPr>
          <p:cNvSpPr txBox="1"/>
          <p:nvPr/>
        </p:nvSpPr>
        <p:spPr>
          <a:xfrm>
            <a:off x="2480024" y="3061511"/>
            <a:ext cx="1977676" cy="298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５段階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(5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：大きい ～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：小さい）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444F67C-CB93-47C9-BC78-EBE228C995F3}"/>
              </a:ext>
            </a:extLst>
          </p:cNvPr>
          <p:cNvSpPr txBox="1"/>
          <p:nvPr/>
        </p:nvSpPr>
        <p:spPr>
          <a:xfrm>
            <a:off x="4982880" y="2902432"/>
            <a:ext cx="989295" cy="317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理  由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3BD246A-1C88-405D-913C-4151C80F8CFE}"/>
              </a:ext>
            </a:extLst>
          </p:cNvPr>
          <p:cNvSpPr txBox="1"/>
          <p:nvPr/>
        </p:nvSpPr>
        <p:spPr>
          <a:xfrm>
            <a:off x="242565" y="3656773"/>
            <a:ext cx="2253861" cy="325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例）風　邪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C7EA626-51FF-4A7B-9677-4F23229FDEE9}"/>
              </a:ext>
            </a:extLst>
          </p:cNvPr>
          <p:cNvSpPr txBox="1"/>
          <p:nvPr/>
        </p:nvSpPr>
        <p:spPr>
          <a:xfrm>
            <a:off x="242565" y="4412795"/>
            <a:ext cx="2253861" cy="325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１）地　震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28E20FD-303E-4516-8AAA-573BFFD0558E}"/>
              </a:ext>
            </a:extLst>
          </p:cNvPr>
          <p:cNvSpPr txBox="1"/>
          <p:nvPr/>
        </p:nvSpPr>
        <p:spPr>
          <a:xfrm>
            <a:off x="242565" y="5168817"/>
            <a:ext cx="2253861" cy="325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２）交通事故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591DC284-0CF9-4229-A095-93A972F7E1C0}"/>
              </a:ext>
            </a:extLst>
          </p:cNvPr>
          <p:cNvSpPr txBox="1"/>
          <p:nvPr/>
        </p:nvSpPr>
        <p:spPr>
          <a:xfrm>
            <a:off x="242565" y="5924839"/>
            <a:ext cx="2253861" cy="325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３）通り魔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A5B48931-7080-4594-9D42-EFB3ED0CD720}"/>
              </a:ext>
            </a:extLst>
          </p:cNvPr>
          <p:cNvSpPr txBox="1"/>
          <p:nvPr/>
        </p:nvSpPr>
        <p:spPr>
          <a:xfrm>
            <a:off x="242565" y="6680861"/>
            <a:ext cx="2253861" cy="325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４）が　ん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07AF218-95F8-4510-97AA-513BFA542D4D}"/>
              </a:ext>
            </a:extLst>
          </p:cNvPr>
          <p:cNvSpPr txBox="1"/>
          <p:nvPr/>
        </p:nvSpPr>
        <p:spPr>
          <a:xfrm>
            <a:off x="242565" y="7436883"/>
            <a:ext cx="2233823" cy="325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５）人間関係悪化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E3FAFFE-CB4F-4418-A9A3-9BB3D6EDCD36}"/>
              </a:ext>
            </a:extLst>
          </p:cNvPr>
          <p:cNvSpPr txBox="1"/>
          <p:nvPr/>
        </p:nvSpPr>
        <p:spPr>
          <a:xfrm>
            <a:off x="2505952" y="3671523"/>
            <a:ext cx="1793000" cy="325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２＝８  ３位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E6CF1EFB-002E-47E2-8E43-834DCD7DC055}"/>
              </a:ext>
            </a:extLst>
          </p:cNvPr>
          <p:cNvSpPr txBox="1"/>
          <p:nvPr/>
        </p:nvSpPr>
        <p:spPr>
          <a:xfrm>
            <a:off x="4297201" y="3403648"/>
            <a:ext cx="2318233" cy="732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最近、体が弱ってきてカゼをひきやすくなった。ただ２日くらい寝ればだいたい治るので影響度は低い。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DAFDF98-72D1-4A46-A278-B752CEAE6AE6}"/>
              </a:ext>
            </a:extLst>
          </p:cNvPr>
          <p:cNvSpPr txBox="1"/>
          <p:nvPr/>
        </p:nvSpPr>
        <p:spPr>
          <a:xfrm>
            <a:off x="242565" y="8180262"/>
            <a:ext cx="2233823" cy="325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６）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(                )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7AF98D-F83F-4CE5-956E-48BF9F4F6F17}"/>
              </a:ext>
            </a:extLst>
          </p:cNvPr>
          <p:cNvSpPr txBox="1"/>
          <p:nvPr/>
        </p:nvSpPr>
        <p:spPr>
          <a:xfrm>
            <a:off x="566671" y="8765284"/>
            <a:ext cx="5975797" cy="28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700"/>
              </a:lnSpc>
            </a:pP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日本リスク研究学会（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2000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リスク学事典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』TBS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ブリタニカ、木村玲欧（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2015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災害・防災の心理学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北樹出版</a:t>
            </a:r>
          </a:p>
        </p:txBody>
      </p:sp>
    </p:spTree>
    <p:extLst>
      <p:ext uri="{BB962C8B-B14F-4D97-AF65-F5344CB8AC3E}">
        <p14:creationId xmlns:p14="http://schemas.microsoft.com/office/powerpoint/2010/main" val="17662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181</Words>
  <Application>Microsoft Macintosh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木村 玲欧</dc:creator>
  <cp:lastModifiedBy>Microsoft Office User</cp:lastModifiedBy>
  <cp:revision>4</cp:revision>
  <dcterms:created xsi:type="dcterms:W3CDTF">2020-09-28T23:29:24Z</dcterms:created>
  <dcterms:modified xsi:type="dcterms:W3CDTF">2020-09-29T02:29:28Z</dcterms:modified>
</cp:coreProperties>
</file>