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9" autoAdjust="0"/>
    <p:restoredTop sz="94660"/>
  </p:normalViewPr>
  <p:slideViewPr>
    <p:cSldViewPr>
      <p:cViewPr varScale="1">
        <p:scale>
          <a:sx n="100" d="100"/>
          <a:sy n="100" d="100"/>
        </p:scale>
        <p:origin x="456" y="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D4847C88-73AD-4435-AE22-49562088BA9A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5CBD32A6-A0D6-4EFA-9BEE-778B2C336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271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社会情報論の講義で使用するシート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D32A6-A0D6-4EFA-9BEE-778B2C3366A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55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39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9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87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74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47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0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417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36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27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054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40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AB764-49D7-41A7-A451-E7E69F2FF1D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C244D-2646-46DA-B1A8-0BF3355D4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20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892567" y="21474"/>
            <a:ext cx="5013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①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リスク管理で達成したい目標は何か？（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理想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の姿）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156050" y="4464655"/>
            <a:ext cx="4621485" cy="22398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156051" y="2083999"/>
            <a:ext cx="4621485" cy="22811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953000" y="57758"/>
            <a:ext cx="4893587" cy="1250087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452649" y="2091720"/>
            <a:ext cx="2140311" cy="46127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8464" y="2104343"/>
            <a:ext cx="2140311" cy="46127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15552" y="13927"/>
            <a:ext cx="5249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リスク管理を体験してみるシート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6456" y="548680"/>
            <a:ext cx="2227916" cy="59005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642" y="575619"/>
            <a:ext cx="2010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391192" y="2064872"/>
            <a:ext cx="24001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②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どんなリスク・問題が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    想定されるか？</a:t>
            </a:r>
            <a:endParaRPr lang="en-US" altLang="ja-JP" sz="14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（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現実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の姿）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964762" y="1970255"/>
            <a:ext cx="4872769" cy="484040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右矢印 14"/>
          <p:cNvSpPr/>
          <p:nvPr/>
        </p:nvSpPr>
        <p:spPr>
          <a:xfrm rot="5400000">
            <a:off x="7018752" y="1310645"/>
            <a:ext cx="75053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0" name="右矢印 19"/>
          <p:cNvSpPr/>
          <p:nvPr/>
        </p:nvSpPr>
        <p:spPr>
          <a:xfrm>
            <a:off x="2155893" y="4014002"/>
            <a:ext cx="531003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2475" y="2064872"/>
            <a:ext cx="227394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③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なぜリスク・問題が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   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発生してしまうのか？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 </a:t>
            </a:r>
            <a:r>
              <a:rPr kumimoji="1" lang="ja-JP" altLang="en-US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（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原因・理由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）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56457" y="1970255"/>
            <a:ext cx="4734896" cy="484040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4625048" y="4014002"/>
            <a:ext cx="531003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10914" y="2052137"/>
            <a:ext cx="4666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④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リスク・問題そのものを無くす・回避する方法は？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  （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抑止策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10914" y="4430103"/>
            <a:ext cx="479508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⑤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リスク・問題を無くす・回避することができない時、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   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発生した被害・影響をなるべく小さくする方法は？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  （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軽減策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  <p:cxnSp>
        <p:nvCxnSpPr>
          <p:cNvPr id="18" name="直線矢印コネクタ 17"/>
          <p:cNvCxnSpPr>
            <a:stCxn id="11" idx="2"/>
            <a:endCxn id="32" idx="6"/>
          </p:cNvCxnSpPr>
          <p:nvPr/>
        </p:nvCxnSpPr>
        <p:spPr>
          <a:xfrm flipH="1">
            <a:off x="2978558" y="877521"/>
            <a:ext cx="882446" cy="823449"/>
          </a:xfrm>
          <a:prstGeom prst="straightConnector1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937021" y="735221"/>
            <a:ext cx="899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理想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422535" y="1223407"/>
            <a:ext cx="1327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リスク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問題</a:t>
            </a:r>
          </a:p>
        </p:txBody>
      </p:sp>
      <p:cxnSp>
        <p:nvCxnSpPr>
          <p:cNvPr id="34" name="直線矢印コネクタ 33"/>
          <p:cNvCxnSpPr>
            <a:stCxn id="37" idx="1"/>
          </p:cNvCxnSpPr>
          <p:nvPr/>
        </p:nvCxnSpPr>
        <p:spPr>
          <a:xfrm flipH="1" flipV="1">
            <a:off x="3960057" y="1468471"/>
            <a:ext cx="1046260" cy="254341"/>
          </a:xfrm>
          <a:prstGeom prst="straightConnector1">
            <a:avLst/>
          </a:prstGeom>
          <a:ln w="28575">
            <a:solidFill>
              <a:srgbClr val="00206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6065618" y="1469320"/>
            <a:ext cx="1255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リスク管理！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問題解決！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4768" y="1032991"/>
            <a:ext cx="688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GAP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爆発 2 3"/>
          <p:cNvSpPr/>
          <p:nvPr/>
        </p:nvSpPr>
        <p:spPr>
          <a:xfrm>
            <a:off x="2762186" y="873679"/>
            <a:ext cx="746068" cy="539097"/>
          </a:xfrm>
          <a:prstGeom prst="irregularSeal2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3861004" y="630297"/>
            <a:ext cx="1051819" cy="49444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1926739" y="1453746"/>
            <a:ext cx="1051819" cy="49444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3" name="楕円 32"/>
          <p:cNvSpPr/>
          <p:nvPr/>
        </p:nvSpPr>
        <p:spPr>
          <a:xfrm>
            <a:off x="5053309" y="1453746"/>
            <a:ext cx="1051819" cy="49444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002756" y="1568923"/>
            <a:ext cx="899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現実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006317" y="1568923"/>
            <a:ext cx="1159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適切な対策</a:t>
            </a:r>
          </a:p>
        </p:txBody>
      </p:sp>
      <p:cxnSp>
        <p:nvCxnSpPr>
          <p:cNvPr id="38" name="直線矢印コネクタ 37"/>
          <p:cNvCxnSpPr/>
          <p:nvPr/>
        </p:nvCxnSpPr>
        <p:spPr>
          <a:xfrm flipH="1">
            <a:off x="1430479" y="1712885"/>
            <a:ext cx="496260" cy="0"/>
          </a:xfrm>
          <a:prstGeom prst="straightConnector1">
            <a:avLst/>
          </a:prstGeom>
          <a:ln w="28575">
            <a:solidFill>
              <a:srgbClr val="00206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楕円 38"/>
          <p:cNvSpPr/>
          <p:nvPr/>
        </p:nvSpPr>
        <p:spPr>
          <a:xfrm>
            <a:off x="379227" y="1458171"/>
            <a:ext cx="1051819" cy="49444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48601" y="1570444"/>
            <a:ext cx="899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背景</a:t>
            </a:r>
          </a:p>
        </p:txBody>
      </p:sp>
    </p:spTree>
    <p:extLst>
      <p:ext uri="{BB962C8B-B14F-4D97-AF65-F5344CB8AC3E}">
        <p14:creationId xmlns:p14="http://schemas.microsoft.com/office/powerpoint/2010/main" val="3439041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</TotalTime>
  <Words>122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メイリオ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reo</dc:creator>
  <cp:lastModifiedBy>玲欧 木村</cp:lastModifiedBy>
  <cp:revision>79</cp:revision>
  <cp:lastPrinted>2018-12-29T02:39:52Z</cp:lastPrinted>
  <dcterms:created xsi:type="dcterms:W3CDTF">2011-06-07T06:57:38Z</dcterms:created>
  <dcterms:modified xsi:type="dcterms:W3CDTF">2019-03-05T08:01:59Z</dcterms:modified>
</cp:coreProperties>
</file>