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3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4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491A-9B71-4A79-8E21-F8A21FEABA13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9715-6CD1-492B-AF2B-4702C63ED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53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491A-9B71-4A79-8E21-F8A21FEABA13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9715-6CD1-492B-AF2B-4702C63ED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80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491A-9B71-4A79-8E21-F8A21FEABA13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9715-6CD1-492B-AF2B-4702C63ED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835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491A-9B71-4A79-8E21-F8A21FEABA13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9715-6CD1-492B-AF2B-4702C63ED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111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491A-9B71-4A79-8E21-F8A21FEABA13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9715-6CD1-492B-AF2B-4702C63ED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80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491A-9B71-4A79-8E21-F8A21FEABA13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9715-6CD1-492B-AF2B-4702C63ED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328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491A-9B71-4A79-8E21-F8A21FEABA13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9715-6CD1-492B-AF2B-4702C63ED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558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491A-9B71-4A79-8E21-F8A21FEABA13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9715-6CD1-492B-AF2B-4702C63ED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59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491A-9B71-4A79-8E21-F8A21FEABA13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9715-6CD1-492B-AF2B-4702C63ED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978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491A-9B71-4A79-8E21-F8A21FEABA13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9715-6CD1-492B-AF2B-4702C63ED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869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491A-9B71-4A79-8E21-F8A21FEABA13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9715-6CD1-492B-AF2B-4702C63ED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254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3491A-9B71-4A79-8E21-F8A21FEABA13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F9715-6CD1-492B-AF2B-4702C63ED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48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黒板のイラスト（W600×H400px）">
            <a:extLst>
              <a:ext uri="{FF2B5EF4-FFF2-40B4-BE49-F238E27FC236}">
                <a16:creationId xmlns:a16="http://schemas.microsoft.com/office/drawing/2014/main" id="{B0AABB55-0EDA-4574-9BD8-C07D7E9FE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8792"/>
            <a:ext cx="9144000" cy="6194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407838-4E60-46E4-A8A9-BF93D3F19A19}"/>
              </a:ext>
            </a:extLst>
          </p:cNvPr>
          <p:cNvSpPr txBox="1"/>
          <p:nvPr/>
        </p:nvSpPr>
        <p:spPr>
          <a:xfrm>
            <a:off x="570270" y="832923"/>
            <a:ext cx="6292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</a:rPr>
              <a:t>＊連続授業における</a:t>
            </a:r>
            <a:r>
              <a:rPr kumimoji="1" lang="ja-JP" altLang="en-US" sz="2400" b="1" u="sng" dirty="0">
                <a:solidFill>
                  <a:schemeClr val="bg1"/>
                </a:solidFill>
              </a:rPr>
              <a:t>２回目</a:t>
            </a:r>
            <a:r>
              <a:rPr kumimoji="1" lang="ja-JP" altLang="en-US" sz="2400" b="1" dirty="0">
                <a:solidFill>
                  <a:schemeClr val="bg1"/>
                </a:solidFill>
              </a:rPr>
              <a:t>の注意事項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A06661E-AD0A-4372-8006-93FA788B7D5F}"/>
              </a:ext>
            </a:extLst>
          </p:cNvPr>
          <p:cNvSpPr txBox="1"/>
          <p:nvPr/>
        </p:nvSpPr>
        <p:spPr>
          <a:xfrm>
            <a:off x="639096" y="1503188"/>
            <a:ext cx="6892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</a:rPr>
              <a:t>①自分が</a:t>
            </a:r>
            <a:r>
              <a:rPr kumimoji="1" lang="ja-JP" altLang="en-US" sz="2400" u="sng" dirty="0">
                <a:solidFill>
                  <a:schemeClr val="bg1"/>
                </a:solidFill>
              </a:rPr>
              <a:t>何班</a:t>
            </a:r>
            <a:r>
              <a:rPr kumimoji="1" lang="ja-JP" altLang="en-US" sz="2400" dirty="0">
                <a:solidFill>
                  <a:schemeClr val="bg1"/>
                </a:solidFill>
              </a:rPr>
              <a:t>か、何の</a:t>
            </a:r>
            <a:r>
              <a:rPr kumimoji="1" lang="ja-JP" altLang="en-US" sz="2400" u="sng" dirty="0">
                <a:solidFill>
                  <a:schemeClr val="bg1"/>
                </a:solidFill>
              </a:rPr>
              <a:t>役割</a:t>
            </a:r>
            <a:r>
              <a:rPr kumimoji="1" lang="ja-JP" altLang="en-US" sz="2400" dirty="0">
                <a:solidFill>
                  <a:schemeClr val="bg1"/>
                </a:solidFill>
              </a:rPr>
              <a:t>か確認してください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936F6C0-491E-452C-BF2E-F5F01C630D18}"/>
              </a:ext>
            </a:extLst>
          </p:cNvPr>
          <p:cNvSpPr txBox="1"/>
          <p:nvPr/>
        </p:nvSpPr>
        <p:spPr>
          <a:xfrm>
            <a:off x="639096" y="2262890"/>
            <a:ext cx="6892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</a:rPr>
              <a:t>②前回作業の続きから始めます</a:t>
            </a:r>
            <a:endParaRPr kumimoji="1" lang="en-US" altLang="ja-JP" sz="2400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6BDBFE8-747B-43E5-BE21-65B52F31C22D}"/>
              </a:ext>
            </a:extLst>
          </p:cNvPr>
          <p:cNvSpPr txBox="1"/>
          <p:nvPr/>
        </p:nvSpPr>
        <p:spPr>
          <a:xfrm>
            <a:off x="855406" y="2782163"/>
            <a:ext cx="6794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</a:rPr>
              <a:t>「これまでの作業内容」と「これからの作業工程」を</a:t>
            </a:r>
            <a:endParaRPr kumimoji="1" lang="en-US" altLang="ja-JP" sz="2000" dirty="0">
              <a:solidFill>
                <a:schemeClr val="bg1"/>
              </a:solidFill>
            </a:endParaRPr>
          </a:p>
          <a:p>
            <a:r>
              <a:rPr kumimoji="1" lang="ja-JP" altLang="en-US" sz="2000" dirty="0">
                <a:solidFill>
                  <a:schemeClr val="bg1"/>
                </a:solidFill>
              </a:rPr>
              <a:t>　メンバー間で共有してください</a:t>
            </a:r>
            <a:endParaRPr kumimoji="1"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5B6AC55-CFED-40BB-A41E-AC8D2EC0D91B}"/>
              </a:ext>
            </a:extLst>
          </p:cNvPr>
          <p:cNvSpPr txBox="1"/>
          <p:nvPr/>
        </p:nvSpPr>
        <p:spPr>
          <a:xfrm>
            <a:off x="973389" y="3563287"/>
            <a:ext cx="667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u="sng" dirty="0">
                <a:solidFill>
                  <a:schemeClr val="bg1"/>
                </a:solidFill>
              </a:rPr>
              <a:t>〇時〇分</a:t>
            </a:r>
            <a:r>
              <a:rPr kumimoji="1" lang="ja-JP" altLang="en-US" sz="2000" dirty="0">
                <a:solidFill>
                  <a:schemeClr val="bg1"/>
                </a:solidFill>
              </a:rPr>
              <a:t>には物品等は室内にあります</a:t>
            </a:r>
            <a:endParaRPr kumimoji="1"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1D42FBE-E70B-4286-977F-DAACA7C7D665}"/>
              </a:ext>
            </a:extLst>
          </p:cNvPr>
          <p:cNvSpPr txBox="1"/>
          <p:nvPr/>
        </p:nvSpPr>
        <p:spPr>
          <a:xfrm>
            <a:off x="973388" y="4036634"/>
            <a:ext cx="667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</a:rPr>
              <a:t>各班は進捗にあわせて作業開始してください</a:t>
            </a:r>
            <a:endParaRPr kumimoji="1"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CABB3AF-02E6-43EB-B5A4-B3B424ED70B5}"/>
              </a:ext>
            </a:extLst>
          </p:cNvPr>
          <p:cNvSpPr txBox="1"/>
          <p:nvPr/>
        </p:nvSpPr>
        <p:spPr>
          <a:xfrm>
            <a:off x="639096" y="4665288"/>
            <a:ext cx="6892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</a:rPr>
              <a:t>③欠席者は、運営側の指示で班の中に入ります</a:t>
            </a:r>
            <a:endParaRPr kumimoji="1" lang="en-US" altLang="ja-JP" sz="2400" dirty="0">
              <a:solidFill>
                <a:schemeClr val="bg1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0D2AF98-92BA-4114-B9F1-C5131AF62968}"/>
              </a:ext>
            </a:extLst>
          </p:cNvPr>
          <p:cNvSpPr txBox="1"/>
          <p:nvPr/>
        </p:nvSpPr>
        <p:spPr>
          <a:xfrm>
            <a:off x="973388" y="5173850"/>
            <a:ext cx="68924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</a:rPr>
              <a:t>新加入メンバーを、サブファシリテーター中心に</a:t>
            </a:r>
            <a:endParaRPr kumimoji="1" lang="en-US" altLang="ja-JP" sz="2000" dirty="0">
              <a:solidFill>
                <a:schemeClr val="bg1"/>
              </a:solidFill>
            </a:endParaRPr>
          </a:p>
          <a:p>
            <a:r>
              <a:rPr kumimoji="1" lang="ja-JP" altLang="en-US" sz="2000" dirty="0">
                <a:solidFill>
                  <a:schemeClr val="bg1"/>
                </a:solidFill>
              </a:rPr>
              <a:t>フォローしてください</a:t>
            </a:r>
            <a:endParaRPr kumimoji="1" lang="en-US" altLang="ja-JP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904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93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木村 玲欧</dc:creator>
  <cp:lastModifiedBy>木村 玲欧</cp:lastModifiedBy>
  <cp:revision>5</cp:revision>
  <dcterms:created xsi:type="dcterms:W3CDTF">2020-09-28T11:59:32Z</dcterms:created>
  <dcterms:modified xsi:type="dcterms:W3CDTF">2020-09-28T12:19:07Z</dcterms:modified>
</cp:coreProperties>
</file>