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05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42" autoAdjust="0"/>
    <p:restoredTop sz="91181" autoAdjust="0"/>
  </p:normalViewPr>
  <p:slideViewPr>
    <p:cSldViewPr snapToGrid="0">
      <p:cViewPr varScale="1">
        <p:scale>
          <a:sx n="48" d="100"/>
          <a:sy n="48" d="100"/>
        </p:scale>
        <p:origin x="21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1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r">
              <a:defRPr sz="1300"/>
            </a:lvl1pPr>
          </a:lstStyle>
          <a:p>
            <a:fld id="{574FFFE4-B70F-4937-8927-C39CD873C918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1" tIns="47707" rIns="95411" bIns="47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3" y="4925459"/>
            <a:ext cx="5680444" cy="4029621"/>
          </a:xfrm>
          <a:prstGeom prst="rect">
            <a:avLst/>
          </a:prstGeom>
        </p:spPr>
        <p:txBody>
          <a:bodyPr vert="horz" lIns="95411" tIns="47707" rIns="95411" bIns="47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5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5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r">
              <a:defRPr sz="1300"/>
            </a:lvl1pPr>
          </a:lstStyle>
          <a:p>
            <a:fld id="{14E729B5-C700-482F-936B-19AA96456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E729B5-C700-482F-936B-19AA96456AE8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455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7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6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2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9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6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3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kumimoji="1" lang="ja-JP" altLang="en-US" smtClean="0"/>
              <a:t>2018/12/29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0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/>
          <p:cNvSpPr/>
          <p:nvPr/>
        </p:nvSpPr>
        <p:spPr>
          <a:xfrm>
            <a:off x="4330111" y="2871748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5552" y="25216"/>
            <a:ext cx="5249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課題－対策列挙法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40573" y="1747717"/>
            <a:ext cx="6023999" cy="753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44363" y="316458"/>
            <a:ext cx="704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氏名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536830" y="2871748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70426" y="1115910"/>
            <a:ext cx="2060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について考えよう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17262" y="319489"/>
            <a:ext cx="926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学籍番号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006011" y="582971"/>
            <a:ext cx="15883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cxnSpLocks/>
          </p:cNvCxnSpPr>
          <p:nvPr/>
        </p:nvCxnSpPr>
        <p:spPr>
          <a:xfrm>
            <a:off x="4746171" y="582971"/>
            <a:ext cx="18175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グループ化 13"/>
          <p:cNvGrpSpPr/>
          <p:nvPr/>
        </p:nvGrpSpPr>
        <p:grpSpPr>
          <a:xfrm>
            <a:off x="242292" y="1507642"/>
            <a:ext cx="2062758" cy="480151"/>
            <a:chOff x="242292" y="1722722"/>
            <a:chExt cx="1170537" cy="480151"/>
          </a:xfrm>
        </p:grpSpPr>
        <p:sp>
          <p:nvSpPr>
            <p:cNvPr id="13" name="円/楕円 12"/>
            <p:cNvSpPr/>
            <p:nvPr/>
          </p:nvSpPr>
          <p:spPr>
            <a:xfrm>
              <a:off x="242292" y="1722722"/>
              <a:ext cx="1170537" cy="480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285554" y="1788401"/>
              <a:ext cx="112727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itchFamily="50" charset="-128"/>
                  <a:ea typeface="HG丸ｺﾞｼｯｸM-PRO" pitchFamily="50" charset="-128"/>
                  <a:cs typeface="+mn-cs"/>
                </a:rPr>
                <a:t>②目標・理想の姿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278029" y="2574834"/>
            <a:ext cx="1170537" cy="480151"/>
            <a:chOff x="242292" y="1722722"/>
            <a:chExt cx="1170537" cy="480151"/>
          </a:xfrm>
        </p:grpSpPr>
        <p:sp>
          <p:nvSpPr>
            <p:cNvPr id="51" name="円/楕円 50"/>
            <p:cNvSpPr/>
            <p:nvPr/>
          </p:nvSpPr>
          <p:spPr>
            <a:xfrm>
              <a:off x="242292" y="1722722"/>
              <a:ext cx="1170537" cy="480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98904" y="1788401"/>
              <a:ext cx="872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itchFamily="50" charset="-128"/>
                  <a:ea typeface="HG丸ｺﾞｼｯｸM-PRO" pitchFamily="50" charset="-128"/>
                  <a:cs typeface="+mn-cs"/>
                </a:rPr>
                <a:t>③課題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3944181" y="2569714"/>
            <a:ext cx="1170537" cy="480151"/>
            <a:chOff x="242292" y="1722722"/>
            <a:chExt cx="1170537" cy="480151"/>
          </a:xfrm>
        </p:grpSpPr>
        <p:sp>
          <p:nvSpPr>
            <p:cNvPr id="55" name="円/楕円 54"/>
            <p:cNvSpPr/>
            <p:nvPr/>
          </p:nvSpPr>
          <p:spPr>
            <a:xfrm>
              <a:off x="242292" y="1722722"/>
              <a:ext cx="1170537" cy="480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11786" y="1788401"/>
              <a:ext cx="872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itchFamily="50" charset="-128"/>
                  <a:ea typeface="HG丸ｺﾞｼｯｸM-PRO" pitchFamily="50" charset="-128"/>
                  <a:cs typeface="+mn-cs"/>
                </a:rPr>
                <a:t>④対策</a:t>
              </a:r>
            </a:p>
          </p:txBody>
        </p:sp>
      </p:grpSp>
      <p:sp>
        <p:nvSpPr>
          <p:cNvPr id="67" name="正方形/長方形 66"/>
          <p:cNvSpPr/>
          <p:nvPr/>
        </p:nvSpPr>
        <p:spPr>
          <a:xfrm>
            <a:off x="536830" y="3553102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36830" y="4234456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536830" y="4915810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36830" y="5597164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36830" y="6278518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36830" y="6959872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36830" y="7641226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536830" y="8322580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536830" y="9003931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4330111" y="3553102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4330111" y="4234456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330111" y="4915810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4330111" y="5597164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4330111" y="6278518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4330111" y="6959872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4330111" y="7641226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330111" y="8322580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4330111" y="9003931"/>
            <a:ext cx="2235292" cy="5957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902920" y="3143951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5" name="円/楕円 14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2902920" y="3815212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89" name="円/楕円 88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2902920" y="4504639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92" name="円/楕円 91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2902920" y="5184983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95" name="円/楕円 94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2902920" y="5865327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98" name="円/楕円 97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99" name="円/楕円 98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2902920" y="6545671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01" name="円/楕円 100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2902920" y="7226015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04" name="円/楕円 103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2902920" y="7906359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07" name="円/楕円 106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2902920" y="8586703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10" name="円/楕円 109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2902920" y="9267051"/>
            <a:ext cx="1250747" cy="69475"/>
            <a:chOff x="2912611" y="3276699"/>
            <a:chExt cx="1250747" cy="69475"/>
          </a:xfrm>
          <a:solidFill>
            <a:schemeClr val="tx1"/>
          </a:solidFill>
        </p:grpSpPr>
        <p:sp>
          <p:nvSpPr>
            <p:cNvPr id="113" name="円/楕円 112"/>
            <p:cNvSpPr/>
            <p:nvPr/>
          </p:nvSpPr>
          <p:spPr>
            <a:xfrm>
              <a:off x="2912611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4093883" y="3276699"/>
              <a:ext cx="69475" cy="69475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15" name="テキスト ボックス 114"/>
          <p:cNvSpPr txBox="1"/>
          <p:nvPr/>
        </p:nvSpPr>
        <p:spPr>
          <a:xfrm>
            <a:off x="4330111" y="9672705"/>
            <a:ext cx="25278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向江竜生（作成）を一部改変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AD597EEC-B73B-447B-87C1-7CC5C37A815C}"/>
              </a:ext>
            </a:extLst>
          </p:cNvPr>
          <p:cNvSpPr/>
          <p:nvPr/>
        </p:nvSpPr>
        <p:spPr>
          <a:xfrm>
            <a:off x="536830" y="888412"/>
            <a:ext cx="6023999" cy="5369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BE53B052-F74D-4BF6-B173-629B62CBE295}"/>
              </a:ext>
            </a:extLst>
          </p:cNvPr>
          <p:cNvGrpSpPr/>
          <p:nvPr/>
        </p:nvGrpSpPr>
        <p:grpSpPr>
          <a:xfrm>
            <a:off x="238549" y="648337"/>
            <a:ext cx="1170537" cy="480151"/>
            <a:chOff x="242292" y="1722722"/>
            <a:chExt cx="1170537" cy="480151"/>
          </a:xfrm>
        </p:grpSpPr>
        <p:sp>
          <p:nvSpPr>
            <p:cNvPr id="117" name="円/楕円 12">
              <a:extLst>
                <a:ext uri="{FF2B5EF4-FFF2-40B4-BE49-F238E27FC236}">
                  <a16:creationId xmlns:a16="http://schemas.microsoft.com/office/drawing/2014/main" id="{4C5DCD15-9F9D-4063-BE4A-AC3251767B65}"/>
                </a:ext>
              </a:extLst>
            </p:cNvPr>
            <p:cNvSpPr/>
            <p:nvPr/>
          </p:nvSpPr>
          <p:spPr>
            <a:xfrm>
              <a:off x="242292" y="1722722"/>
              <a:ext cx="1170537" cy="4801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FAAABFA8-1195-4AFF-8C53-17E0E148BA51}"/>
                </a:ext>
              </a:extLst>
            </p:cNvPr>
            <p:cNvSpPr txBox="1"/>
            <p:nvPr/>
          </p:nvSpPr>
          <p:spPr>
            <a:xfrm>
              <a:off x="332445" y="1788401"/>
              <a:ext cx="106893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HG丸ｺﾞｼｯｸM-PRO" pitchFamily="50" charset="-128"/>
                  <a:ea typeface="HG丸ｺﾞｼｯｸM-PRO" pitchFamily="50" charset="-128"/>
                  <a:cs typeface="+mn-cs"/>
                </a:rPr>
                <a:t>①テーマ</a:t>
              </a:r>
            </a:p>
          </p:txBody>
        </p:sp>
      </p:grp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2CB760A5-45B3-4264-ABD1-2A6E7C390DE0}"/>
              </a:ext>
            </a:extLst>
          </p:cNvPr>
          <p:cNvSpPr txBox="1"/>
          <p:nvPr/>
        </p:nvSpPr>
        <p:spPr>
          <a:xfrm>
            <a:off x="2687833" y="2596648"/>
            <a:ext cx="1553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⑤課題と対策を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線でつなごう！</a:t>
            </a:r>
          </a:p>
        </p:txBody>
      </p:sp>
    </p:spTree>
    <p:extLst>
      <p:ext uri="{BB962C8B-B14F-4D97-AF65-F5344CB8AC3E}">
        <p14:creationId xmlns:p14="http://schemas.microsoft.com/office/powerpoint/2010/main" val="44737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35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115</cp:revision>
  <cp:lastPrinted>2018-05-23T00:51:58Z</cp:lastPrinted>
  <dcterms:created xsi:type="dcterms:W3CDTF">2015-04-15T23:25:45Z</dcterms:created>
  <dcterms:modified xsi:type="dcterms:W3CDTF">2018-12-29T00:04:28Z</dcterms:modified>
</cp:coreProperties>
</file>