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83" r:id="rId2"/>
    <p:sldId id="284" r:id="rId3"/>
    <p:sldId id="286" r:id="rId4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58" d="100"/>
          <a:sy n="58" d="100"/>
        </p:scale>
        <p:origin x="19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84123-6AFB-4E13-B82E-BF16F10B61A5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1D051-4474-450D-AC0F-08165B233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63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2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31" indent="0" algn="ctr">
              <a:buNone/>
              <a:defRPr sz="1385"/>
            </a:lvl2pPr>
            <a:lvl3pPr marL="633062" indent="0" algn="ctr">
              <a:buNone/>
              <a:defRPr sz="1246"/>
            </a:lvl3pPr>
            <a:lvl4pPr marL="949593" indent="0" algn="ctr">
              <a:buNone/>
              <a:defRPr sz="1108"/>
            </a:lvl4pPr>
            <a:lvl5pPr marL="1266124" indent="0" algn="ctr">
              <a:buNone/>
              <a:defRPr sz="1108"/>
            </a:lvl5pPr>
            <a:lvl6pPr marL="1582655" indent="0" algn="ctr">
              <a:buNone/>
              <a:defRPr sz="1108"/>
            </a:lvl6pPr>
            <a:lvl7pPr marL="1899186" indent="0" algn="ctr">
              <a:buNone/>
              <a:defRPr sz="1108"/>
            </a:lvl7pPr>
            <a:lvl8pPr marL="2215717" indent="0" algn="ctr">
              <a:buNone/>
              <a:defRPr sz="1108"/>
            </a:lvl8pPr>
            <a:lvl9pPr marL="2532248" indent="0" algn="ctr">
              <a:buNone/>
              <a:defRPr sz="110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51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9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7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6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3"/>
            <a:ext cx="5915025" cy="3803649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50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31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62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93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124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655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8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7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24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35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0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31" indent="0">
              <a:buNone/>
              <a:defRPr sz="1385" b="1"/>
            </a:lvl2pPr>
            <a:lvl3pPr marL="633062" indent="0">
              <a:buNone/>
              <a:defRPr sz="1246" b="1"/>
            </a:lvl3pPr>
            <a:lvl4pPr marL="949593" indent="0">
              <a:buNone/>
              <a:defRPr sz="1108" b="1"/>
            </a:lvl4pPr>
            <a:lvl5pPr marL="1266124" indent="0">
              <a:buNone/>
              <a:defRPr sz="1108" b="1"/>
            </a:lvl5pPr>
            <a:lvl6pPr marL="1582655" indent="0">
              <a:buNone/>
              <a:defRPr sz="1108" b="1"/>
            </a:lvl6pPr>
            <a:lvl7pPr marL="1899186" indent="0">
              <a:buNone/>
              <a:defRPr sz="1108" b="1"/>
            </a:lvl7pPr>
            <a:lvl8pPr marL="2215717" indent="0">
              <a:buNone/>
              <a:defRPr sz="1108" b="1"/>
            </a:lvl8pPr>
            <a:lvl9pPr marL="2532248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31" indent="0">
              <a:buNone/>
              <a:defRPr sz="1385" b="1"/>
            </a:lvl2pPr>
            <a:lvl3pPr marL="633062" indent="0">
              <a:buNone/>
              <a:defRPr sz="1246" b="1"/>
            </a:lvl3pPr>
            <a:lvl4pPr marL="949593" indent="0">
              <a:buNone/>
              <a:defRPr sz="1108" b="1"/>
            </a:lvl4pPr>
            <a:lvl5pPr marL="1266124" indent="0">
              <a:buNone/>
              <a:defRPr sz="1108" b="1"/>
            </a:lvl5pPr>
            <a:lvl6pPr marL="1582655" indent="0">
              <a:buNone/>
              <a:defRPr sz="1108" b="1"/>
            </a:lvl6pPr>
            <a:lvl7pPr marL="1899186" indent="0">
              <a:buNone/>
              <a:defRPr sz="1108" b="1"/>
            </a:lvl7pPr>
            <a:lvl8pPr marL="2215717" indent="0">
              <a:buNone/>
              <a:defRPr sz="1108" b="1"/>
            </a:lvl8pPr>
            <a:lvl9pPr marL="2532248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1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9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73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8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215"/>
            </a:lvl1pPr>
            <a:lvl2pPr>
              <a:defRPr sz="1939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108"/>
            </a:lvl1pPr>
            <a:lvl2pPr marL="316531" indent="0">
              <a:buNone/>
              <a:defRPr sz="969"/>
            </a:lvl2pPr>
            <a:lvl3pPr marL="633062" indent="0">
              <a:buNone/>
              <a:defRPr sz="831"/>
            </a:lvl3pPr>
            <a:lvl4pPr marL="949593" indent="0">
              <a:buNone/>
              <a:defRPr sz="692"/>
            </a:lvl4pPr>
            <a:lvl5pPr marL="1266124" indent="0">
              <a:buNone/>
              <a:defRPr sz="692"/>
            </a:lvl5pPr>
            <a:lvl6pPr marL="1582655" indent="0">
              <a:buNone/>
              <a:defRPr sz="692"/>
            </a:lvl6pPr>
            <a:lvl7pPr marL="1899186" indent="0">
              <a:buNone/>
              <a:defRPr sz="692"/>
            </a:lvl7pPr>
            <a:lvl8pPr marL="2215717" indent="0">
              <a:buNone/>
              <a:defRPr sz="692"/>
            </a:lvl8pPr>
            <a:lvl9pPr marL="2532248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3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215"/>
            </a:lvl1pPr>
            <a:lvl2pPr marL="316531" indent="0">
              <a:buNone/>
              <a:defRPr sz="1939"/>
            </a:lvl2pPr>
            <a:lvl3pPr marL="633062" indent="0">
              <a:buNone/>
              <a:defRPr sz="1662"/>
            </a:lvl3pPr>
            <a:lvl4pPr marL="949593" indent="0">
              <a:buNone/>
              <a:defRPr sz="1385"/>
            </a:lvl4pPr>
            <a:lvl5pPr marL="1266124" indent="0">
              <a:buNone/>
              <a:defRPr sz="1385"/>
            </a:lvl5pPr>
            <a:lvl6pPr marL="1582655" indent="0">
              <a:buNone/>
              <a:defRPr sz="1385"/>
            </a:lvl6pPr>
            <a:lvl7pPr marL="1899186" indent="0">
              <a:buNone/>
              <a:defRPr sz="1385"/>
            </a:lvl7pPr>
            <a:lvl8pPr marL="2215717" indent="0">
              <a:buNone/>
              <a:defRPr sz="1385"/>
            </a:lvl8pPr>
            <a:lvl9pPr marL="2532248" indent="0">
              <a:buNone/>
              <a:defRPr sz="138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108"/>
            </a:lvl1pPr>
            <a:lvl2pPr marL="316531" indent="0">
              <a:buNone/>
              <a:defRPr sz="969"/>
            </a:lvl2pPr>
            <a:lvl3pPr marL="633062" indent="0">
              <a:buNone/>
              <a:defRPr sz="831"/>
            </a:lvl3pPr>
            <a:lvl4pPr marL="949593" indent="0">
              <a:buNone/>
              <a:defRPr sz="692"/>
            </a:lvl4pPr>
            <a:lvl5pPr marL="1266124" indent="0">
              <a:buNone/>
              <a:defRPr sz="692"/>
            </a:lvl5pPr>
            <a:lvl6pPr marL="1582655" indent="0">
              <a:buNone/>
              <a:defRPr sz="692"/>
            </a:lvl6pPr>
            <a:lvl7pPr marL="1899186" indent="0">
              <a:buNone/>
              <a:defRPr sz="692"/>
            </a:lvl7pPr>
            <a:lvl8pPr marL="2215717" indent="0">
              <a:buNone/>
              <a:defRPr sz="692"/>
            </a:lvl8pPr>
            <a:lvl9pPr marL="2532248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C2AC-999D-408F-AFD1-35612DCB1D3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2018/12/29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5A54-9A2F-4651-8240-98C68A471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33062" rtl="0" eaLnBrk="1" latinLnBrk="0" hangingPunct="1">
        <a:lnSpc>
          <a:spcPct val="90000"/>
        </a:lnSpc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5" indent="-158265" algn="l" defTabSz="633062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kumimoji="1"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74796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327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58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89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920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982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513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31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62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93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124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655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86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717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248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14783"/>
              </p:ext>
            </p:extLst>
          </p:nvPr>
        </p:nvGraphicFramePr>
        <p:xfrm>
          <a:off x="338520" y="1079798"/>
          <a:ext cx="6120000" cy="678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48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新規性・独自性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充実性・網羅性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例：</a:t>
                      </a:r>
                      <a:r>
                        <a:rPr kumimoji="1" lang="en-US" altLang="ja-JP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X</a:t>
                      </a:r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８５点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６０点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１班</a:t>
                      </a:r>
                      <a:endParaRPr kumimoji="1" lang="en-US" altLang="ja-JP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５班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056891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７班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864061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８班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338054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2379045" y="2657436"/>
            <a:ext cx="2023680" cy="52044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83794" y="8304561"/>
            <a:ext cx="5488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・それぞれを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点満点で採点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34840" y="2657436"/>
            <a:ext cx="2023680" cy="52044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9317D2-5E44-4685-919E-DFEBDCABD16E}"/>
              </a:ext>
            </a:extLst>
          </p:cNvPr>
          <p:cNvSpPr txBox="1"/>
          <p:nvPr/>
        </p:nvSpPr>
        <p:spPr>
          <a:xfrm>
            <a:off x="2267737" y="8741210"/>
            <a:ext cx="5488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・自分の班は採点しない</a:t>
            </a: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C193C5E5-96E2-4F55-B241-A5CB853B7EC8}"/>
              </a:ext>
            </a:extLst>
          </p:cNvPr>
          <p:cNvSpPr/>
          <p:nvPr/>
        </p:nvSpPr>
        <p:spPr>
          <a:xfrm flipV="1">
            <a:off x="3295650" y="7861895"/>
            <a:ext cx="353119" cy="436648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3AB6291D-3AA6-44EA-9108-AB95E8771ECD}"/>
              </a:ext>
            </a:extLst>
          </p:cNvPr>
          <p:cNvSpPr/>
          <p:nvPr/>
        </p:nvSpPr>
        <p:spPr>
          <a:xfrm flipV="1">
            <a:off x="5323549" y="7861895"/>
            <a:ext cx="353119" cy="436648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1D35502-B478-4569-8010-F1BC8D0448A3}"/>
              </a:ext>
            </a:extLst>
          </p:cNvPr>
          <p:cNvSpPr txBox="1"/>
          <p:nvPr/>
        </p:nvSpPr>
        <p:spPr>
          <a:xfrm>
            <a:off x="0" y="28834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他班評価シート（個人採点用）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DA41F62-2FD4-42F2-85C4-124EA979901C}"/>
              </a:ext>
            </a:extLst>
          </p:cNvPr>
          <p:cNvSpPr txBox="1"/>
          <p:nvPr/>
        </p:nvSpPr>
        <p:spPr>
          <a:xfrm>
            <a:off x="1" y="627633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全班発表後、班内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で点数を集計してください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610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23792"/>
              </p:ext>
            </p:extLst>
          </p:nvPr>
        </p:nvGraphicFramePr>
        <p:xfrm>
          <a:off x="338520" y="1079798"/>
          <a:ext cx="6120000" cy="678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48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新規性・独自性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充実性・網羅性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例：</a:t>
                      </a:r>
                      <a:r>
                        <a:rPr kumimoji="1" lang="en-US" altLang="ja-JP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X</a:t>
                      </a:r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２位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１班</a:t>
                      </a:r>
                      <a:endParaRPr kumimoji="1" lang="en-US" altLang="ja-JP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５班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056891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７班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864061"/>
                  </a:ext>
                </a:extLst>
              </a:tr>
              <a:tr h="650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８班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338054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0" y="28834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他班評価シート（班集計用）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379045" y="2657436"/>
            <a:ext cx="2023680" cy="52044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34840" y="2657436"/>
            <a:ext cx="2023680" cy="52044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6FC559-E734-4692-81F5-243B71C1E9B2}"/>
              </a:ext>
            </a:extLst>
          </p:cNvPr>
          <p:cNvSpPr txBox="1"/>
          <p:nvPr/>
        </p:nvSpPr>
        <p:spPr>
          <a:xfrm>
            <a:off x="1" y="551433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これを班の審査結果として提出してください</a:t>
            </a:r>
            <a:endParaRPr kumimoji="1" lang="en-US" altLang="ja-JP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3A4E506-24A5-4532-9768-BA563903FFDA}"/>
              </a:ext>
            </a:extLst>
          </p:cNvPr>
          <p:cNvSpPr txBox="1"/>
          <p:nvPr/>
        </p:nvSpPr>
        <p:spPr>
          <a:xfrm>
            <a:off x="340694" y="8304561"/>
            <a:ext cx="6117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・自分の班は順位をつけずに斜線を引く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0B29ED9-105C-49EE-974E-39E23B8C1147}"/>
              </a:ext>
            </a:extLst>
          </p:cNvPr>
          <p:cNvSpPr txBox="1"/>
          <p:nvPr/>
        </p:nvSpPr>
        <p:spPr>
          <a:xfrm>
            <a:off x="324636" y="8741210"/>
            <a:ext cx="700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・重複しない１～７の数字をそれぞれに入れる</a:t>
            </a: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54281F57-3E18-497B-AC85-42FF7D7B7651}"/>
              </a:ext>
            </a:extLst>
          </p:cNvPr>
          <p:cNvSpPr/>
          <p:nvPr/>
        </p:nvSpPr>
        <p:spPr>
          <a:xfrm flipV="1">
            <a:off x="3295650" y="7861895"/>
            <a:ext cx="353119" cy="436648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44EC4874-B3AC-41E3-BFCC-958F62DAD397}"/>
              </a:ext>
            </a:extLst>
          </p:cNvPr>
          <p:cNvSpPr/>
          <p:nvPr/>
        </p:nvSpPr>
        <p:spPr>
          <a:xfrm flipV="1">
            <a:off x="5323549" y="7861895"/>
            <a:ext cx="353119" cy="436648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53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784061"/>
              </p:ext>
            </p:extLst>
          </p:nvPr>
        </p:nvGraphicFramePr>
        <p:xfrm>
          <a:off x="135002" y="406248"/>
          <a:ext cx="6587995" cy="868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808704551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3703282903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828212915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855651466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1622521618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2798211367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168227917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3984633723"/>
                    </a:ext>
                  </a:extLst>
                </a:gridCol>
                <a:gridCol w="504557">
                  <a:extLst>
                    <a:ext uri="{9D8B030D-6E8A-4147-A177-3AD203B41FA5}">
                      <a16:colId xmlns:a16="http://schemas.microsoft.com/office/drawing/2014/main" val="3532484668"/>
                    </a:ext>
                  </a:extLst>
                </a:gridCol>
              </a:tblGrid>
              <a:tr h="3499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新規・独自性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順位を書く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充実・網羅性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順位を書く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総点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(A)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左７班の合計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(B)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左７班の合計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(A)+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(B)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11318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55269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73200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711122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41668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616324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５班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67040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056891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417669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７班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864061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347334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８班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33805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979440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0" y="43777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講義実施者・集計シート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69230" y="178044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169230" y="2695671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69230" y="361089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169230" y="4526121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69230" y="544134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169230" y="6356571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169230" y="727179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169230" y="8187022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705068" y="178294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705068" y="2698171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705068" y="361339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705068" y="4528621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705068" y="544384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705068" y="6359071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705068" y="7274296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705068" y="8189522"/>
            <a:ext cx="2036166" cy="8994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2687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274</Words>
  <Application>Microsoft Office PowerPoint</Application>
  <PresentationFormat>画面に合わせる (4:3)</PresentationFormat>
  <Paragraphs>115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reo</dc:creator>
  <cp:lastModifiedBy>玲欧 木村</cp:lastModifiedBy>
  <cp:revision>41</cp:revision>
  <cp:lastPrinted>2018-12-29T00:01:57Z</cp:lastPrinted>
  <dcterms:created xsi:type="dcterms:W3CDTF">2014-04-24T03:45:26Z</dcterms:created>
  <dcterms:modified xsi:type="dcterms:W3CDTF">2018-12-29T00:20:48Z</dcterms:modified>
</cp:coreProperties>
</file>