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62" r:id="rId2"/>
    <p:sldId id="273" r:id="rId3"/>
    <p:sldId id="274" r:id="rId4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2" autoAdjust="0"/>
    <p:restoredTop sz="91181" autoAdjust="0"/>
  </p:normalViewPr>
  <p:slideViewPr>
    <p:cSldViewPr snapToGrid="0">
      <p:cViewPr varScale="1">
        <p:scale>
          <a:sx n="66" d="100"/>
          <a:sy n="66" d="100"/>
        </p:scale>
        <p:origin x="19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1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r">
              <a:defRPr sz="1300"/>
            </a:lvl1pPr>
          </a:lstStyle>
          <a:p>
            <a:fld id="{574FFFE4-B70F-4937-8927-C39CD873C918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1" tIns="47707" rIns="95411" bIns="47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3" y="4925459"/>
            <a:ext cx="5680444" cy="4029621"/>
          </a:xfrm>
          <a:prstGeom prst="rect">
            <a:avLst/>
          </a:prstGeom>
        </p:spPr>
        <p:txBody>
          <a:bodyPr vert="horz" lIns="95411" tIns="47707" rIns="95411" bIns="47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0825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5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r">
              <a:defRPr sz="1300"/>
            </a:lvl1pPr>
          </a:lstStyle>
          <a:p>
            <a:fld id="{14E729B5-C700-482F-936B-19AA96456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9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729B5-C700-482F-936B-19AA96456AE8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58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729B5-C700-482F-936B-19AA96456AE8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801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4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97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26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78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4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28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9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6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3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0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2" y="25216"/>
            <a:ext cx="397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評価尺度法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978065" y="98334"/>
            <a:ext cx="3822193" cy="44243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38943" y="125266"/>
            <a:ext cx="221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班　　　　　　氏名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2440" y="546384"/>
            <a:ext cx="39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テーマ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953311" y="600268"/>
            <a:ext cx="5848707" cy="47145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1249" y="8778192"/>
            <a:ext cx="6749601" cy="1059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8" name="右矢印 67"/>
          <p:cNvSpPr/>
          <p:nvPr/>
        </p:nvSpPr>
        <p:spPr>
          <a:xfrm>
            <a:off x="2122573" y="2839712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-73661" y="1156098"/>
            <a:ext cx="6313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①テーマを評価するための尺度を考えよう→</a:t>
            </a:r>
            <a:r>
              <a:rPr lang="en-US" altLang="ja-JP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個を厳選しよう</a:t>
            </a:r>
            <a:endParaRPr lang="en-US" altLang="ja-JP" sz="14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1250" y="1441421"/>
            <a:ext cx="6749601" cy="827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2697" y="1411946"/>
            <a:ext cx="41414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例）楽しい、新しい、おだやかな、○○に受け入れられる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-73662" y="2355218"/>
            <a:ext cx="4903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②テーマについて３つの提案を出してみよう</a:t>
            </a:r>
            <a:endParaRPr lang="en-US" altLang="ja-JP" sz="14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61251" y="3880495"/>
            <a:ext cx="2206765" cy="101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2333257" y="3880495"/>
            <a:ext cx="2200643" cy="101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4608294" y="3880495"/>
            <a:ext cx="2198908" cy="101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-20862" y="3859372"/>
            <a:ext cx="1199845" cy="261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提案Ａ（○）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2284190" y="3859369"/>
            <a:ext cx="12167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提案Ｂ（△）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551143" y="3859370"/>
            <a:ext cx="12167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提案Ｃ（◇）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-14568" y="5436779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1628078" y="5551914"/>
            <a:ext cx="1543050" cy="334292"/>
            <a:chOff x="1848207" y="5363534"/>
            <a:chExt cx="1543050" cy="334292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5" name="直線コネクタ 4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テキスト ボックス 13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122" name="テキスト ボックス 121"/>
          <p:cNvSpPr txBox="1"/>
          <p:nvPr/>
        </p:nvSpPr>
        <p:spPr>
          <a:xfrm>
            <a:off x="-73660" y="4991515"/>
            <a:ext cx="6225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en-US" altLang="ja-JP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個の尺度で評価しよう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（○△◇を該当する数字につける。重なってもよい）</a:t>
            </a:r>
            <a:endParaRPr lang="en-US" altLang="ja-JP" sz="12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85953" y="5277880"/>
            <a:ext cx="681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思う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673067" y="5277880"/>
            <a:ext cx="96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思わない</a:t>
            </a: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064985" y="5284252"/>
            <a:ext cx="734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どちら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でもない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61250" y="5486990"/>
            <a:ext cx="1513652" cy="2360859"/>
            <a:chOff x="61249" y="5298610"/>
            <a:chExt cx="1730011" cy="2360859"/>
          </a:xfrm>
        </p:grpSpPr>
        <p:sp>
          <p:nvSpPr>
            <p:cNvPr id="113" name="正方形/長方形 112"/>
            <p:cNvSpPr/>
            <p:nvPr/>
          </p:nvSpPr>
          <p:spPr>
            <a:xfrm>
              <a:off x="61249" y="5298610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61249" y="5788814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34" name="正方形/長方形 133"/>
            <p:cNvSpPr/>
            <p:nvPr/>
          </p:nvSpPr>
          <p:spPr>
            <a:xfrm>
              <a:off x="61249" y="6279018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正方形/長方形 141"/>
            <p:cNvSpPr/>
            <p:nvPr/>
          </p:nvSpPr>
          <p:spPr>
            <a:xfrm>
              <a:off x="61249" y="6769222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50" name="正方形/長方形 149"/>
            <p:cNvSpPr/>
            <p:nvPr/>
          </p:nvSpPr>
          <p:spPr>
            <a:xfrm>
              <a:off x="61249" y="7259425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58" name="グループ化 157"/>
          <p:cNvGrpSpPr/>
          <p:nvPr/>
        </p:nvGrpSpPr>
        <p:grpSpPr>
          <a:xfrm>
            <a:off x="1628078" y="7513557"/>
            <a:ext cx="1543050" cy="334292"/>
            <a:chOff x="1848207" y="5363534"/>
            <a:chExt cx="1543050" cy="334292"/>
          </a:xfrm>
        </p:grpSpPr>
        <p:grpSp>
          <p:nvGrpSpPr>
            <p:cNvPr id="159" name="グループ化 158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165" name="直線コネクタ 164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線コネクタ 165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線コネクタ 167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線コネクタ 168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直線コネクタ 169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0" name="テキスト ボックス 159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171" name="グループ化 170"/>
          <p:cNvGrpSpPr/>
          <p:nvPr/>
        </p:nvGrpSpPr>
        <p:grpSpPr>
          <a:xfrm>
            <a:off x="1628078" y="6042325"/>
            <a:ext cx="1543050" cy="334292"/>
            <a:chOff x="1848207" y="5363534"/>
            <a:chExt cx="1543050" cy="334292"/>
          </a:xfrm>
        </p:grpSpPr>
        <p:grpSp>
          <p:nvGrpSpPr>
            <p:cNvPr id="172" name="グループ化 171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178" name="直線コネクタ 177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コネクタ 178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コネクタ 179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コネクタ 180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コネクタ 181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コネクタ 182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3" name="テキスト ボックス 172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75" name="テキスト ボックス 174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76" name="テキスト ボックス 175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77" name="テキスト ボックス 176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184" name="グループ化 183"/>
          <p:cNvGrpSpPr/>
          <p:nvPr/>
        </p:nvGrpSpPr>
        <p:grpSpPr>
          <a:xfrm>
            <a:off x="1628078" y="6532736"/>
            <a:ext cx="1543050" cy="334292"/>
            <a:chOff x="1848207" y="5363534"/>
            <a:chExt cx="1543050" cy="334292"/>
          </a:xfrm>
        </p:grpSpPr>
        <p:grpSp>
          <p:nvGrpSpPr>
            <p:cNvPr id="185" name="グループ化 184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191" name="直線コネクタ 190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コネクタ 191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直線コネクタ 193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コネクタ 195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6" name="テキスト ボックス 185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88" name="テキスト ボックス 187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89" name="テキスト ボックス 188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197" name="グループ化 196"/>
          <p:cNvGrpSpPr/>
          <p:nvPr/>
        </p:nvGrpSpPr>
        <p:grpSpPr>
          <a:xfrm>
            <a:off x="1628078" y="7023147"/>
            <a:ext cx="1543050" cy="334292"/>
            <a:chOff x="1848207" y="5363534"/>
            <a:chExt cx="1543050" cy="334292"/>
          </a:xfrm>
        </p:grpSpPr>
        <p:grpSp>
          <p:nvGrpSpPr>
            <p:cNvPr id="198" name="グループ化 197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204" name="直線コネクタ 203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コネクタ 204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コネクタ 205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線コネクタ 206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コネクタ 207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コネクタ 208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9" name="テキスト ボックス 198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00" name="テキスト ボックス 199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01" name="テキスト ボックス 200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02" name="テキスト ボックス 201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210" name="テキスト ボックス 209"/>
          <p:cNvSpPr txBox="1"/>
          <p:nvPr/>
        </p:nvSpPr>
        <p:spPr>
          <a:xfrm>
            <a:off x="-14568" y="7382388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-14568" y="5923181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-14568" y="6409583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-14568" y="6895985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4</a:t>
            </a:r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3429249" y="5436782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6</a:t>
            </a:r>
          </a:p>
        </p:txBody>
      </p:sp>
      <p:grpSp>
        <p:nvGrpSpPr>
          <p:cNvPr id="216" name="グループ化 215"/>
          <p:cNvGrpSpPr/>
          <p:nvPr/>
        </p:nvGrpSpPr>
        <p:grpSpPr>
          <a:xfrm>
            <a:off x="5072949" y="5551917"/>
            <a:ext cx="1543050" cy="334292"/>
            <a:chOff x="1848207" y="5363534"/>
            <a:chExt cx="1543050" cy="334292"/>
          </a:xfrm>
        </p:grpSpPr>
        <p:grpSp>
          <p:nvGrpSpPr>
            <p:cNvPr id="217" name="グループ化 216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223" name="直線コネクタ 222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コネクタ 223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コネクタ 225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コネクタ 226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コネクタ 227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8" name="テキスト ボックス 217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20" name="テキスト ボックス 219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21" name="テキスト ボックス 220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22" name="テキスト ボックス 221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229" name="テキスト ボックス 228"/>
          <p:cNvSpPr txBox="1"/>
          <p:nvPr/>
        </p:nvSpPr>
        <p:spPr>
          <a:xfrm>
            <a:off x="4829770" y="5277883"/>
            <a:ext cx="681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思う</a:t>
            </a:r>
          </a:p>
        </p:txBody>
      </p:sp>
      <p:sp>
        <p:nvSpPr>
          <p:cNvPr id="230" name="テキスト ボックス 229"/>
          <p:cNvSpPr txBox="1"/>
          <p:nvPr/>
        </p:nvSpPr>
        <p:spPr>
          <a:xfrm>
            <a:off x="6116884" y="5277883"/>
            <a:ext cx="96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思わない</a:t>
            </a:r>
          </a:p>
        </p:txBody>
      </p:sp>
      <p:sp>
        <p:nvSpPr>
          <p:cNvPr id="231" name="テキスト ボックス 230"/>
          <p:cNvSpPr txBox="1"/>
          <p:nvPr/>
        </p:nvSpPr>
        <p:spPr>
          <a:xfrm>
            <a:off x="5508802" y="5284255"/>
            <a:ext cx="734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どちら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でもない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3508238" y="5486993"/>
            <a:ext cx="1513652" cy="2360859"/>
            <a:chOff x="3295516" y="5298613"/>
            <a:chExt cx="1730011" cy="2360859"/>
          </a:xfrm>
        </p:grpSpPr>
        <p:sp>
          <p:nvSpPr>
            <p:cNvPr id="214" name="正方形/長方形 213"/>
            <p:cNvSpPr/>
            <p:nvPr/>
          </p:nvSpPr>
          <p:spPr>
            <a:xfrm>
              <a:off x="3295516" y="5298613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2" name="正方形/長方形 231"/>
            <p:cNvSpPr/>
            <p:nvPr/>
          </p:nvSpPr>
          <p:spPr>
            <a:xfrm>
              <a:off x="3295516" y="5788817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3" name="正方形/長方形 232"/>
            <p:cNvSpPr/>
            <p:nvPr/>
          </p:nvSpPr>
          <p:spPr>
            <a:xfrm>
              <a:off x="3295516" y="6279021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4" name="正方形/長方形 233"/>
            <p:cNvSpPr/>
            <p:nvPr/>
          </p:nvSpPr>
          <p:spPr>
            <a:xfrm>
              <a:off x="3295516" y="6769225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235" name="正方形/長方形 234"/>
            <p:cNvSpPr/>
            <p:nvPr/>
          </p:nvSpPr>
          <p:spPr>
            <a:xfrm>
              <a:off x="3295516" y="7259428"/>
              <a:ext cx="1730011" cy="40004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5072949" y="7513560"/>
            <a:ext cx="1543050" cy="334292"/>
            <a:chOff x="1848207" y="5363534"/>
            <a:chExt cx="1543050" cy="334292"/>
          </a:xfrm>
        </p:grpSpPr>
        <p:grpSp>
          <p:nvGrpSpPr>
            <p:cNvPr id="237" name="グループ化 236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243" name="直線コネクタ 242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直線コネクタ 243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直線コネクタ 244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直線コネクタ 245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直線コネクタ 246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コネクタ 247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8" name="テキスト ボックス 237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40" name="テキスト ボックス 239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41" name="テキスト ボックス 240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42" name="テキスト ボックス 241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249" name="グループ化 248"/>
          <p:cNvGrpSpPr/>
          <p:nvPr/>
        </p:nvGrpSpPr>
        <p:grpSpPr>
          <a:xfrm>
            <a:off x="5072949" y="6042328"/>
            <a:ext cx="1543050" cy="334292"/>
            <a:chOff x="1848207" y="5363534"/>
            <a:chExt cx="1543050" cy="334292"/>
          </a:xfrm>
        </p:grpSpPr>
        <p:grpSp>
          <p:nvGrpSpPr>
            <p:cNvPr id="250" name="グループ化 249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256" name="直線コネクタ 255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直線コネクタ 256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直線コネクタ 257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線コネクタ 258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直線コネクタ 259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直線コネクタ 260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1" name="テキスト ボックス 250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52" name="テキスト ボックス 251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53" name="テキスト ボックス 252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54" name="テキスト ボックス 253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55" name="テキスト ボックス 254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262" name="グループ化 261"/>
          <p:cNvGrpSpPr/>
          <p:nvPr/>
        </p:nvGrpSpPr>
        <p:grpSpPr>
          <a:xfrm>
            <a:off x="5072949" y="6532739"/>
            <a:ext cx="1543050" cy="334292"/>
            <a:chOff x="1848207" y="5363534"/>
            <a:chExt cx="1543050" cy="334292"/>
          </a:xfrm>
        </p:grpSpPr>
        <p:grpSp>
          <p:nvGrpSpPr>
            <p:cNvPr id="263" name="グループ化 262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269" name="直線コネクタ 268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線コネクタ 269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直線コネクタ 270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直線コネクタ 271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直線コネクタ 272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直線コネクタ 273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4" name="テキスト ボックス 263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65" name="テキスト ボックス 264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66" name="テキスト ボックス 265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67" name="テキスト ボックス 266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68" name="テキスト ボックス 267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275" name="グループ化 274"/>
          <p:cNvGrpSpPr/>
          <p:nvPr/>
        </p:nvGrpSpPr>
        <p:grpSpPr>
          <a:xfrm>
            <a:off x="5072949" y="7023150"/>
            <a:ext cx="1543050" cy="334292"/>
            <a:chOff x="1848207" y="5363534"/>
            <a:chExt cx="1543050" cy="334292"/>
          </a:xfrm>
        </p:grpSpPr>
        <p:grpSp>
          <p:nvGrpSpPr>
            <p:cNvPr id="276" name="グループ化 275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282" name="直線コネクタ 281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直線コネクタ 282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直線コネクタ 283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直線コネクタ 284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直線コネクタ 285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直線コネクタ 286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7" name="テキスト ボックス 276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78" name="テキスト ボックス 277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79" name="テキスト ボックス 278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80" name="テキスト ボックス 279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81" name="テキスト ボックス 280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288" name="テキスト ボックス 287"/>
          <p:cNvSpPr txBox="1"/>
          <p:nvPr/>
        </p:nvSpPr>
        <p:spPr>
          <a:xfrm>
            <a:off x="3429249" y="7382391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10</a:t>
            </a:r>
          </a:p>
        </p:txBody>
      </p:sp>
      <p:sp>
        <p:nvSpPr>
          <p:cNvPr id="289" name="テキスト ボックス 288"/>
          <p:cNvSpPr txBox="1"/>
          <p:nvPr/>
        </p:nvSpPr>
        <p:spPr>
          <a:xfrm>
            <a:off x="3429249" y="5923184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7</a:t>
            </a:r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3429249" y="6409586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</a:p>
        </p:txBody>
      </p:sp>
      <p:sp>
        <p:nvSpPr>
          <p:cNvPr id="291" name="テキスト ボックス 290"/>
          <p:cNvSpPr txBox="1"/>
          <p:nvPr/>
        </p:nvSpPr>
        <p:spPr>
          <a:xfrm>
            <a:off x="3429249" y="6895988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9</a:t>
            </a: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-80421" y="8010216"/>
            <a:ext cx="6313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④評価をもとに比較検討しながら最終的な提案を考えよう</a:t>
            </a:r>
            <a:endParaRPr lang="en-US" altLang="ja-JP" sz="14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93" name="正方形/長方形 292"/>
          <p:cNvSpPr/>
          <p:nvPr/>
        </p:nvSpPr>
        <p:spPr>
          <a:xfrm>
            <a:off x="1732329" y="8336696"/>
            <a:ext cx="5069689" cy="381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4" name="テキスト ボックス 293"/>
          <p:cNvSpPr txBox="1"/>
          <p:nvPr/>
        </p:nvSpPr>
        <p:spPr>
          <a:xfrm>
            <a:off x="-32475" y="8304292"/>
            <a:ext cx="214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完成アイディア</a:t>
            </a: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1678133" y="8303080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タイトル</a:t>
            </a:r>
          </a:p>
        </p:txBody>
      </p:sp>
      <p:sp>
        <p:nvSpPr>
          <p:cNvPr id="296" name="正方形/長方形 295"/>
          <p:cNvSpPr/>
          <p:nvPr/>
        </p:nvSpPr>
        <p:spPr>
          <a:xfrm>
            <a:off x="61251" y="2669327"/>
            <a:ext cx="2179853" cy="1155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-11782" y="2657275"/>
            <a:ext cx="2516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個人ワーク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ここだけ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)(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１～２提案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298" name="正方形/長方形 297"/>
          <p:cNvSpPr/>
          <p:nvPr/>
        </p:nvSpPr>
        <p:spPr>
          <a:xfrm>
            <a:off x="2322290" y="2667965"/>
            <a:ext cx="4484911" cy="11557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9" name="テキスト ボックス 298"/>
          <p:cNvSpPr txBox="1"/>
          <p:nvPr/>
        </p:nvSpPr>
        <p:spPr>
          <a:xfrm>
            <a:off x="2268016" y="2657172"/>
            <a:ext cx="32407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グループ作業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1" name="右矢印 300"/>
          <p:cNvSpPr/>
          <p:nvPr/>
        </p:nvSpPr>
        <p:spPr>
          <a:xfrm rot="8511130">
            <a:off x="2115637" y="3761927"/>
            <a:ext cx="339243" cy="278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2" name="右矢印 301"/>
          <p:cNvSpPr/>
          <p:nvPr/>
        </p:nvSpPr>
        <p:spPr>
          <a:xfrm rot="5400000">
            <a:off x="3122782" y="3817564"/>
            <a:ext cx="339243" cy="278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3" name="右矢印 302"/>
          <p:cNvSpPr/>
          <p:nvPr/>
        </p:nvSpPr>
        <p:spPr>
          <a:xfrm rot="5400000">
            <a:off x="5399790" y="3811557"/>
            <a:ext cx="339243" cy="278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4" name="グループ化 303"/>
          <p:cNvGrpSpPr/>
          <p:nvPr/>
        </p:nvGrpSpPr>
        <p:grpSpPr>
          <a:xfrm>
            <a:off x="6029324" y="4972806"/>
            <a:ext cx="770933" cy="232240"/>
            <a:chOff x="1848207" y="5363534"/>
            <a:chExt cx="1543050" cy="334292"/>
          </a:xfrm>
        </p:grpSpPr>
        <p:grpSp>
          <p:nvGrpSpPr>
            <p:cNvPr id="305" name="グループ化 304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311" name="直線コネクタ 310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直線コネクタ 311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直線コネクタ 312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直線コネクタ 313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直線コネクタ 314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直線コネクタ 315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6" name="テキスト ボックス 305"/>
            <p:cNvSpPr txBox="1"/>
            <p:nvPr/>
          </p:nvSpPr>
          <p:spPr>
            <a:xfrm>
              <a:off x="1848207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07" name="テキスト ボックス 306"/>
            <p:cNvSpPr txBox="1"/>
            <p:nvPr/>
          </p:nvSpPr>
          <p:spPr>
            <a:xfrm>
              <a:off x="2205393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08" name="テキスト ボックス 307"/>
            <p:cNvSpPr txBox="1"/>
            <p:nvPr/>
          </p:nvSpPr>
          <p:spPr>
            <a:xfrm>
              <a:off x="2562581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09" name="テキスト ボックス 308"/>
            <p:cNvSpPr txBox="1"/>
            <p:nvPr/>
          </p:nvSpPr>
          <p:spPr>
            <a:xfrm>
              <a:off x="2919769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10" name="テキスト ボックス 309"/>
            <p:cNvSpPr txBox="1"/>
            <p:nvPr/>
          </p:nvSpPr>
          <p:spPr>
            <a:xfrm>
              <a:off x="3276957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17" name="テキスト ボックス 316"/>
          <p:cNvSpPr txBox="1"/>
          <p:nvPr/>
        </p:nvSpPr>
        <p:spPr>
          <a:xfrm>
            <a:off x="5762105" y="4912741"/>
            <a:ext cx="7457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例</a:t>
            </a:r>
            <a:endParaRPr lang="en-US" altLang="ja-JP" sz="10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85117" y="4941202"/>
            <a:ext cx="323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○</a:t>
            </a:r>
          </a:p>
        </p:txBody>
      </p:sp>
      <p:sp>
        <p:nvSpPr>
          <p:cNvPr id="319" name="テキスト ボックス 318"/>
          <p:cNvSpPr txBox="1"/>
          <p:nvPr/>
        </p:nvSpPr>
        <p:spPr>
          <a:xfrm>
            <a:off x="5911515" y="4919668"/>
            <a:ext cx="323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◇</a:t>
            </a:r>
          </a:p>
        </p:txBody>
      </p:sp>
      <p:sp>
        <p:nvSpPr>
          <p:cNvPr id="321" name="テキスト ボックス 320"/>
          <p:cNvSpPr txBox="1"/>
          <p:nvPr/>
        </p:nvSpPr>
        <p:spPr>
          <a:xfrm>
            <a:off x="6252480" y="4900214"/>
            <a:ext cx="4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△</a:t>
            </a:r>
          </a:p>
        </p:txBody>
      </p:sp>
    </p:spTree>
    <p:extLst>
      <p:ext uri="{BB962C8B-B14F-4D97-AF65-F5344CB8AC3E}">
        <p14:creationId xmlns:p14="http://schemas.microsoft.com/office/powerpoint/2010/main" val="368839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2" y="25216"/>
            <a:ext cx="397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評価尺度法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978065" y="98334"/>
            <a:ext cx="3822193" cy="44243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38943" y="125266"/>
            <a:ext cx="221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班　　　　　　氏名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2440" y="546384"/>
            <a:ext cx="39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テーマ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953311" y="600268"/>
            <a:ext cx="5848707" cy="47145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61249" y="8778192"/>
            <a:ext cx="6749601" cy="1059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8" name="右矢印 67"/>
          <p:cNvSpPr/>
          <p:nvPr/>
        </p:nvSpPr>
        <p:spPr>
          <a:xfrm>
            <a:off x="2122573" y="2839712"/>
            <a:ext cx="284507" cy="653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-73661" y="1156098"/>
            <a:ext cx="6313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①グループでテーマを評価するための尺度を考えよう→</a:t>
            </a:r>
            <a:r>
              <a:rPr lang="en-US" altLang="ja-JP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個を厳選しよう</a:t>
            </a:r>
            <a:endParaRPr lang="en-US" altLang="ja-JP" sz="14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1250" y="1441421"/>
            <a:ext cx="6749601" cy="8276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2697" y="1411946"/>
            <a:ext cx="41414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例）楽しい、新しい、おだやかな、○○に受け入れられる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…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-73662" y="2355218"/>
            <a:ext cx="6514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②個人作業とグループ作業でテーマについて３つの提案を出してみよう</a:t>
            </a:r>
            <a:endParaRPr lang="en-US" altLang="ja-JP" sz="14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61251" y="4344943"/>
            <a:ext cx="2206765" cy="101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2333257" y="4344943"/>
            <a:ext cx="2200643" cy="101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4608294" y="4344943"/>
            <a:ext cx="2198908" cy="1014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-20862" y="4323820"/>
            <a:ext cx="1199845" cy="261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提案Ａ（○）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2284190" y="4323817"/>
            <a:ext cx="12167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提案Ｂ（△）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551143" y="4323818"/>
            <a:ext cx="12167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提案Ｃ（◇）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61250" y="5977194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61250" y="6467398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2" name="正方形/長方形 141"/>
          <p:cNvSpPr/>
          <p:nvPr/>
        </p:nvSpPr>
        <p:spPr>
          <a:xfrm>
            <a:off x="61250" y="6957602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61250" y="7447805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2" name="正方形/長方形 231"/>
          <p:cNvSpPr/>
          <p:nvPr/>
        </p:nvSpPr>
        <p:spPr>
          <a:xfrm>
            <a:off x="3508238" y="5977197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3" name="正方形/長方形 232"/>
          <p:cNvSpPr/>
          <p:nvPr/>
        </p:nvSpPr>
        <p:spPr>
          <a:xfrm>
            <a:off x="3508238" y="6467401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4" name="正方形/長方形 233"/>
          <p:cNvSpPr/>
          <p:nvPr/>
        </p:nvSpPr>
        <p:spPr>
          <a:xfrm>
            <a:off x="3508238" y="6957605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5" name="正方形/長方形 234"/>
          <p:cNvSpPr/>
          <p:nvPr/>
        </p:nvSpPr>
        <p:spPr>
          <a:xfrm>
            <a:off x="3508238" y="7447808"/>
            <a:ext cx="1513652" cy="400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-80421" y="8010216"/>
            <a:ext cx="6313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④評価をもとに比較検討しながら最終的な提案を考えよう</a:t>
            </a:r>
            <a:endParaRPr lang="en-US" altLang="ja-JP" sz="14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93" name="正方形/長方形 292"/>
          <p:cNvSpPr/>
          <p:nvPr/>
        </p:nvSpPr>
        <p:spPr>
          <a:xfrm>
            <a:off x="1732329" y="8336696"/>
            <a:ext cx="5069689" cy="381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4" name="テキスト ボックス 293"/>
          <p:cNvSpPr txBox="1"/>
          <p:nvPr/>
        </p:nvSpPr>
        <p:spPr>
          <a:xfrm>
            <a:off x="-32475" y="8304292"/>
            <a:ext cx="214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完成アイディア</a:t>
            </a: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1678133" y="8303080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タイトル</a:t>
            </a:r>
          </a:p>
        </p:txBody>
      </p:sp>
      <p:sp>
        <p:nvSpPr>
          <p:cNvPr id="296" name="正方形/長方形 295"/>
          <p:cNvSpPr/>
          <p:nvPr/>
        </p:nvSpPr>
        <p:spPr>
          <a:xfrm>
            <a:off x="61251" y="2669327"/>
            <a:ext cx="2179853" cy="1567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7" name="テキスト ボックス 296"/>
          <p:cNvSpPr txBox="1"/>
          <p:nvPr/>
        </p:nvSpPr>
        <p:spPr>
          <a:xfrm>
            <a:off x="-11782" y="2657275"/>
            <a:ext cx="25164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個人作業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ここだけ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)(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１～２提案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298" name="正方形/長方形 297"/>
          <p:cNvSpPr/>
          <p:nvPr/>
        </p:nvSpPr>
        <p:spPr>
          <a:xfrm>
            <a:off x="2322290" y="2667965"/>
            <a:ext cx="4484911" cy="1567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99" name="テキスト ボックス 298"/>
          <p:cNvSpPr txBox="1"/>
          <p:nvPr/>
        </p:nvSpPr>
        <p:spPr>
          <a:xfrm>
            <a:off x="2268016" y="2657172"/>
            <a:ext cx="32407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グループ作業</a:t>
            </a:r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1" name="右矢印 300"/>
          <p:cNvSpPr/>
          <p:nvPr/>
        </p:nvSpPr>
        <p:spPr>
          <a:xfrm rot="8511130">
            <a:off x="2086609" y="4182833"/>
            <a:ext cx="339243" cy="278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2" name="右矢印 301"/>
          <p:cNvSpPr/>
          <p:nvPr/>
        </p:nvSpPr>
        <p:spPr>
          <a:xfrm rot="5400000">
            <a:off x="3122782" y="4209442"/>
            <a:ext cx="339243" cy="278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3" name="右矢印 302"/>
          <p:cNvSpPr/>
          <p:nvPr/>
        </p:nvSpPr>
        <p:spPr>
          <a:xfrm rot="5400000">
            <a:off x="5399790" y="4203435"/>
            <a:ext cx="339243" cy="2785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0" name="テキスト ボックス 299"/>
          <p:cNvSpPr txBox="1"/>
          <p:nvPr/>
        </p:nvSpPr>
        <p:spPr>
          <a:xfrm>
            <a:off x="-14568" y="5930255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</a:p>
        </p:txBody>
      </p:sp>
      <p:grpSp>
        <p:nvGrpSpPr>
          <p:cNvPr id="318" name="グループ化 317"/>
          <p:cNvGrpSpPr/>
          <p:nvPr/>
        </p:nvGrpSpPr>
        <p:grpSpPr>
          <a:xfrm>
            <a:off x="1628078" y="6045390"/>
            <a:ext cx="1543050" cy="334292"/>
            <a:chOff x="1848207" y="5363534"/>
            <a:chExt cx="1543050" cy="334292"/>
          </a:xfrm>
        </p:grpSpPr>
        <p:grpSp>
          <p:nvGrpSpPr>
            <p:cNvPr id="320" name="グループ化 319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327" name="直線コネクタ 326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直線コネクタ 327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直線コネクタ 328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直線コネクタ 329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直線コネクタ 330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直線コネクタ 331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2" name="テキスト ボックス 321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23" name="テキスト ボックス 322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24" name="テキスト ボックス 323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25" name="テキスト ボックス 324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26" name="テキスト ボックス 325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33" name="テキスト ボックス 332"/>
          <p:cNvSpPr txBox="1"/>
          <p:nvPr/>
        </p:nvSpPr>
        <p:spPr>
          <a:xfrm>
            <a:off x="-73660" y="5484991"/>
            <a:ext cx="6225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③グループで評価しよう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（○△◇を該当する数字につける。重なってもよい）</a:t>
            </a:r>
            <a:endParaRPr lang="en-US" altLang="ja-JP" sz="12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4" name="テキスト ボックス 333"/>
          <p:cNvSpPr txBox="1"/>
          <p:nvPr/>
        </p:nvSpPr>
        <p:spPr>
          <a:xfrm>
            <a:off x="1385953" y="5771356"/>
            <a:ext cx="681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思う</a:t>
            </a:r>
          </a:p>
        </p:txBody>
      </p:sp>
      <p:sp>
        <p:nvSpPr>
          <p:cNvPr id="335" name="テキスト ボックス 334"/>
          <p:cNvSpPr txBox="1"/>
          <p:nvPr/>
        </p:nvSpPr>
        <p:spPr>
          <a:xfrm>
            <a:off x="2673067" y="5771356"/>
            <a:ext cx="96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思わない</a:t>
            </a:r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2064985" y="5777728"/>
            <a:ext cx="734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どちら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でもない</a:t>
            </a:r>
          </a:p>
        </p:txBody>
      </p:sp>
      <p:grpSp>
        <p:nvGrpSpPr>
          <p:cNvPr id="337" name="グループ化 336"/>
          <p:cNvGrpSpPr/>
          <p:nvPr/>
        </p:nvGrpSpPr>
        <p:grpSpPr>
          <a:xfrm>
            <a:off x="1628078" y="6535801"/>
            <a:ext cx="1543050" cy="334292"/>
            <a:chOff x="1848207" y="5363534"/>
            <a:chExt cx="1543050" cy="334292"/>
          </a:xfrm>
        </p:grpSpPr>
        <p:grpSp>
          <p:nvGrpSpPr>
            <p:cNvPr id="338" name="グループ化 337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344" name="直線コネクタ 343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直線コネクタ 344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直線コネクタ 345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直線コネクタ 346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直線コネクタ 347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直線コネクタ 348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9" name="テキスト ボックス 338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40" name="テキスト ボックス 339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41" name="テキスト ボックス 340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42" name="テキスト ボックス 341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43" name="テキスト ボックス 342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350" name="グループ化 349"/>
          <p:cNvGrpSpPr/>
          <p:nvPr/>
        </p:nvGrpSpPr>
        <p:grpSpPr>
          <a:xfrm>
            <a:off x="1628078" y="7026212"/>
            <a:ext cx="1543050" cy="334292"/>
            <a:chOff x="1848207" y="5363534"/>
            <a:chExt cx="1543050" cy="334292"/>
          </a:xfrm>
        </p:grpSpPr>
        <p:grpSp>
          <p:nvGrpSpPr>
            <p:cNvPr id="351" name="グループ化 350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357" name="直線コネクタ 356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直線コネクタ 357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直線コネクタ 358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直線コネクタ 359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直線コネクタ 360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直線コネクタ 361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2" name="テキスト ボックス 351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53" name="テキスト ボックス 352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54" name="テキスト ボックス 353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55" name="テキスト ボックス 354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56" name="テキスト ボックス 355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363" name="グループ化 362"/>
          <p:cNvGrpSpPr/>
          <p:nvPr/>
        </p:nvGrpSpPr>
        <p:grpSpPr>
          <a:xfrm>
            <a:off x="1628078" y="7516623"/>
            <a:ext cx="1543050" cy="334292"/>
            <a:chOff x="1848207" y="5363534"/>
            <a:chExt cx="1543050" cy="334292"/>
          </a:xfrm>
        </p:grpSpPr>
        <p:grpSp>
          <p:nvGrpSpPr>
            <p:cNvPr id="364" name="グループ化 363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370" name="直線コネクタ 369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直線コネクタ 370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直線コネクタ 371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直線コネクタ 372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直線コネクタ 373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直線コネクタ 374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5" name="テキスト ボックス 364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66" name="テキスト ボックス 365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67" name="テキスト ボックス 366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68" name="テキスト ボックス 367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69" name="テキスト ボックス 368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76" name="テキスト ボックス 375"/>
          <p:cNvSpPr txBox="1"/>
          <p:nvPr/>
        </p:nvSpPr>
        <p:spPr>
          <a:xfrm>
            <a:off x="-14568" y="6416657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</a:p>
        </p:txBody>
      </p:sp>
      <p:sp>
        <p:nvSpPr>
          <p:cNvPr id="377" name="テキスト ボックス 376"/>
          <p:cNvSpPr txBox="1"/>
          <p:nvPr/>
        </p:nvSpPr>
        <p:spPr>
          <a:xfrm>
            <a:off x="-14568" y="6903059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</a:p>
        </p:txBody>
      </p:sp>
      <p:sp>
        <p:nvSpPr>
          <p:cNvPr id="378" name="テキスト ボックス 377"/>
          <p:cNvSpPr txBox="1"/>
          <p:nvPr/>
        </p:nvSpPr>
        <p:spPr>
          <a:xfrm>
            <a:off x="-14568" y="7389461"/>
            <a:ext cx="7457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4</a:t>
            </a:r>
          </a:p>
        </p:txBody>
      </p:sp>
      <p:sp>
        <p:nvSpPr>
          <p:cNvPr id="379" name="テキスト ボックス 378"/>
          <p:cNvSpPr txBox="1"/>
          <p:nvPr/>
        </p:nvSpPr>
        <p:spPr>
          <a:xfrm>
            <a:off x="3429249" y="5930258"/>
            <a:ext cx="7457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</a:p>
          <a:p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80" name="グループ化 379"/>
          <p:cNvGrpSpPr/>
          <p:nvPr/>
        </p:nvGrpSpPr>
        <p:grpSpPr>
          <a:xfrm>
            <a:off x="5072949" y="6045393"/>
            <a:ext cx="1543050" cy="334292"/>
            <a:chOff x="1848207" y="5363534"/>
            <a:chExt cx="1543050" cy="334292"/>
          </a:xfrm>
        </p:grpSpPr>
        <p:grpSp>
          <p:nvGrpSpPr>
            <p:cNvPr id="381" name="グループ化 380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387" name="直線コネクタ 386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直線コネクタ 387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直線コネクタ 388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直線コネクタ 389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直線コネクタ 390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直線コネクタ 391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2" name="テキスト ボックス 381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83" name="テキスト ボックス 382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84" name="テキスト ボックス 383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85" name="テキスト ボックス 384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86" name="テキスト ボックス 385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93" name="テキスト ボックス 392"/>
          <p:cNvSpPr txBox="1"/>
          <p:nvPr/>
        </p:nvSpPr>
        <p:spPr>
          <a:xfrm>
            <a:off x="4829770" y="5771359"/>
            <a:ext cx="681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思う</a:t>
            </a:r>
          </a:p>
        </p:txBody>
      </p:sp>
      <p:sp>
        <p:nvSpPr>
          <p:cNvPr id="394" name="テキスト ボックス 393"/>
          <p:cNvSpPr txBox="1"/>
          <p:nvPr/>
        </p:nvSpPr>
        <p:spPr>
          <a:xfrm>
            <a:off x="6116884" y="5771359"/>
            <a:ext cx="96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そう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思わない</a:t>
            </a:r>
          </a:p>
        </p:txBody>
      </p:sp>
      <p:sp>
        <p:nvSpPr>
          <p:cNvPr id="395" name="テキスト ボックス 394"/>
          <p:cNvSpPr txBox="1"/>
          <p:nvPr/>
        </p:nvSpPr>
        <p:spPr>
          <a:xfrm>
            <a:off x="5508802" y="5777731"/>
            <a:ext cx="734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どちら</a:t>
            </a:r>
            <a:endParaRPr lang="en-US" altLang="ja-JP" sz="1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でもない</a:t>
            </a:r>
          </a:p>
        </p:txBody>
      </p:sp>
      <p:grpSp>
        <p:nvGrpSpPr>
          <p:cNvPr id="396" name="グループ化 395"/>
          <p:cNvGrpSpPr/>
          <p:nvPr/>
        </p:nvGrpSpPr>
        <p:grpSpPr>
          <a:xfrm>
            <a:off x="5072949" y="6535804"/>
            <a:ext cx="1543050" cy="334292"/>
            <a:chOff x="1848207" y="5363534"/>
            <a:chExt cx="1543050" cy="334292"/>
          </a:xfrm>
        </p:grpSpPr>
        <p:grpSp>
          <p:nvGrpSpPr>
            <p:cNvPr id="397" name="グループ化 396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403" name="直線コネクタ 402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直線コネクタ 403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直線コネクタ 404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直線コネクタ 405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直線コネクタ 406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直線コネクタ 407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8" name="テキスト ボックス 397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99" name="テキスト ボックス 398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00" name="テキスト ボックス 399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01" name="テキスト ボックス 400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02" name="テキスト ボックス 401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409" name="グループ化 408"/>
          <p:cNvGrpSpPr/>
          <p:nvPr/>
        </p:nvGrpSpPr>
        <p:grpSpPr>
          <a:xfrm>
            <a:off x="5072949" y="7026215"/>
            <a:ext cx="1543050" cy="334292"/>
            <a:chOff x="1848207" y="5363534"/>
            <a:chExt cx="1543050" cy="334292"/>
          </a:xfrm>
        </p:grpSpPr>
        <p:grpSp>
          <p:nvGrpSpPr>
            <p:cNvPr id="410" name="グループ化 409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416" name="直線コネクタ 415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直線コネクタ 416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" name="直線コネクタ 417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直線コネクタ 418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直線コネクタ 419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直線コネクタ 420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1" name="テキスト ボックス 410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12" name="テキスト ボックス 411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13" name="テキスト ボックス 412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14" name="テキスト ボックス 413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15" name="テキスト ボックス 414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422" name="グループ化 421"/>
          <p:cNvGrpSpPr/>
          <p:nvPr/>
        </p:nvGrpSpPr>
        <p:grpSpPr>
          <a:xfrm>
            <a:off x="5072949" y="7516626"/>
            <a:ext cx="1543050" cy="334292"/>
            <a:chOff x="1848207" y="5363534"/>
            <a:chExt cx="1543050" cy="334292"/>
          </a:xfrm>
        </p:grpSpPr>
        <p:grpSp>
          <p:nvGrpSpPr>
            <p:cNvPr id="423" name="グループ化 422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429" name="直線コネクタ 428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直線コネクタ 429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直線コネクタ 430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直線コネクタ 431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直線コネクタ 432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直線コネクタ 433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4" name="テキスト ボックス 423"/>
            <p:cNvSpPr txBox="1"/>
            <p:nvPr/>
          </p:nvSpPr>
          <p:spPr>
            <a:xfrm>
              <a:off x="184820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25" name="テキスト ボックス 424"/>
            <p:cNvSpPr txBox="1"/>
            <p:nvPr/>
          </p:nvSpPr>
          <p:spPr>
            <a:xfrm>
              <a:off x="2205395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26" name="テキスト ボックス 425"/>
            <p:cNvSpPr txBox="1"/>
            <p:nvPr/>
          </p:nvSpPr>
          <p:spPr>
            <a:xfrm>
              <a:off x="2562582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27" name="テキスト ボックス 426"/>
            <p:cNvSpPr txBox="1"/>
            <p:nvPr/>
          </p:nvSpPr>
          <p:spPr>
            <a:xfrm>
              <a:off x="2919769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28" name="テキスト ボックス 427"/>
            <p:cNvSpPr txBox="1"/>
            <p:nvPr/>
          </p:nvSpPr>
          <p:spPr>
            <a:xfrm>
              <a:off x="3276957" y="5363534"/>
              <a:ext cx="114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435" name="テキスト ボックス 434"/>
          <p:cNvSpPr txBox="1"/>
          <p:nvPr/>
        </p:nvSpPr>
        <p:spPr>
          <a:xfrm>
            <a:off x="3429249" y="6416660"/>
            <a:ext cx="7457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6</a:t>
            </a:r>
          </a:p>
          <a:p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36" name="テキスト ボックス 435"/>
          <p:cNvSpPr txBox="1"/>
          <p:nvPr/>
        </p:nvSpPr>
        <p:spPr>
          <a:xfrm>
            <a:off x="3429249" y="6903062"/>
            <a:ext cx="7457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7</a:t>
            </a:r>
          </a:p>
          <a:p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37" name="テキスト ボックス 436"/>
          <p:cNvSpPr txBox="1"/>
          <p:nvPr/>
        </p:nvSpPr>
        <p:spPr>
          <a:xfrm>
            <a:off x="3429249" y="7389464"/>
            <a:ext cx="7457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尺度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8</a:t>
            </a:r>
          </a:p>
          <a:p>
            <a:endParaRPr lang="en-US" altLang="ja-JP" sz="11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438" name="グループ化 437"/>
          <p:cNvGrpSpPr/>
          <p:nvPr/>
        </p:nvGrpSpPr>
        <p:grpSpPr>
          <a:xfrm>
            <a:off x="6029324" y="5466282"/>
            <a:ext cx="770933" cy="232240"/>
            <a:chOff x="1848207" y="5363534"/>
            <a:chExt cx="1543050" cy="334292"/>
          </a:xfrm>
        </p:grpSpPr>
        <p:grpSp>
          <p:nvGrpSpPr>
            <p:cNvPr id="439" name="グループ化 438"/>
            <p:cNvGrpSpPr/>
            <p:nvPr/>
          </p:nvGrpSpPr>
          <p:grpSpPr>
            <a:xfrm>
              <a:off x="1952458" y="5571250"/>
              <a:ext cx="1437949" cy="126576"/>
              <a:chOff x="1747988" y="5399804"/>
              <a:chExt cx="1437949" cy="126576"/>
            </a:xfrm>
          </p:grpSpPr>
          <p:cxnSp>
            <p:nvCxnSpPr>
              <p:cNvPr id="445" name="直線コネクタ 444"/>
              <p:cNvCxnSpPr/>
              <p:nvPr/>
            </p:nvCxnSpPr>
            <p:spPr>
              <a:xfrm>
                <a:off x="1747988" y="5526380"/>
                <a:ext cx="1437949" cy="0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直線コネクタ 445"/>
              <p:cNvCxnSpPr/>
              <p:nvPr/>
            </p:nvCxnSpPr>
            <p:spPr>
              <a:xfrm>
                <a:off x="175185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直線コネクタ 446"/>
              <p:cNvCxnSpPr/>
              <p:nvPr/>
            </p:nvCxnSpPr>
            <p:spPr>
              <a:xfrm>
                <a:off x="3180999" y="5402185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直線コネクタ 447"/>
              <p:cNvCxnSpPr/>
              <p:nvPr/>
            </p:nvCxnSpPr>
            <p:spPr>
              <a:xfrm>
                <a:off x="210914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直線コネクタ 448"/>
              <p:cNvCxnSpPr/>
              <p:nvPr/>
            </p:nvCxnSpPr>
            <p:spPr>
              <a:xfrm>
                <a:off x="2466429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直線コネクタ 449"/>
              <p:cNvCxnSpPr/>
              <p:nvPr/>
            </p:nvCxnSpPr>
            <p:spPr>
              <a:xfrm>
                <a:off x="2823714" y="5399804"/>
                <a:ext cx="0" cy="123825"/>
              </a:xfrm>
              <a:prstGeom prst="line">
                <a:avLst/>
              </a:prstGeom>
              <a:ln w="127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0" name="テキスト ボックス 439"/>
            <p:cNvSpPr txBox="1"/>
            <p:nvPr/>
          </p:nvSpPr>
          <p:spPr>
            <a:xfrm>
              <a:off x="1848207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1" name="テキスト ボックス 440"/>
            <p:cNvSpPr txBox="1"/>
            <p:nvPr/>
          </p:nvSpPr>
          <p:spPr>
            <a:xfrm>
              <a:off x="2205393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42" name="テキスト ボックス 441"/>
            <p:cNvSpPr txBox="1"/>
            <p:nvPr/>
          </p:nvSpPr>
          <p:spPr>
            <a:xfrm>
              <a:off x="2562581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43" name="テキスト ボックス 442"/>
            <p:cNvSpPr txBox="1"/>
            <p:nvPr/>
          </p:nvSpPr>
          <p:spPr>
            <a:xfrm>
              <a:off x="2919769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44" name="テキスト ボックス 443"/>
            <p:cNvSpPr txBox="1"/>
            <p:nvPr/>
          </p:nvSpPr>
          <p:spPr>
            <a:xfrm>
              <a:off x="3276957" y="5363534"/>
              <a:ext cx="114300" cy="31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451" name="テキスト ボックス 450"/>
          <p:cNvSpPr txBox="1"/>
          <p:nvPr/>
        </p:nvSpPr>
        <p:spPr>
          <a:xfrm>
            <a:off x="5762105" y="5406217"/>
            <a:ext cx="7457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例</a:t>
            </a:r>
            <a:endParaRPr lang="en-US" altLang="ja-JP" sz="10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2" name="テキスト ボックス 451"/>
          <p:cNvSpPr txBox="1"/>
          <p:nvPr/>
        </p:nvSpPr>
        <p:spPr>
          <a:xfrm>
            <a:off x="6285117" y="5434678"/>
            <a:ext cx="323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</a:rPr>
              <a:t>○</a:t>
            </a:r>
          </a:p>
        </p:txBody>
      </p:sp>
      <p:sp>
        <p:nvSpPr>
          <p:cNvPr id="453" name="テキスト ボックス 452"/>
          <p:cNvSpPr txBox="1"/>
          <p:nvPr/>
        </p:nvSpPr>
        <p:spPr>
          <a:xfrm>
            <a:off x="5911515" y="5413144"/>
            <a:ext cx="323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◇</a:t>
            </a:r>
          </a:p>
        </p:txBody>
      </p:sp>
      <p:sp>
        <p:nvSpPr>
          <p:cNvPr id="454" name="テキスト ボックス 453"/>
          <p:cNvSpPr txBox="1"/>
          <p:nvPr/>
        </p:nvSpPr>
        <p:spPr>
          <a:xfrm>
            <a:off x="6252480" y="5393690"/>
            <a:ext cx="4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△</a:t>
            </a:r>
          </a:p>
        </p:txBody>
      </p:sp>
    </p:spTree>
    <p:extLst>
      <p:ext uri="{BB962C8B-B14F-4D97-AF65-F5344CB8AC3E}">
        <p14:creationId xmlns:p14="http://schemas.microsoft.com/office/powerpoint/2010/main" val="131414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52D8D7-C360-474F-A5A5-94488D04F3ED}"/>
              </a:ext>
            </a:extLst>
          </p:cNvPr>
          <p:cNvSpPr txBox="1"/>
          <p:nvPr/>
        </p:nvSpPr>
        <p:spPr>
          <a:xfrm>
            <a:off x="0" y="6096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尺度が１０個のバージョンと、１０個では難しいという人たちのために、尺度が８個のバージョンと２バージョン作成しています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133493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429</Words>
  <Application>Microsoft Office PowerPoint</Application>
  <PresentationFormat>A4 210 x 297 mm</PresentationFormat>
  <Paragraphs>183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Reo</dc:creator>
  <cp:lastModifiedBy>玲欧 木村</cp:lastModifiedBy>
  <cp:revision>109</cp:revision>
  <cp:lastPrinted>2018-05-23T00:51:58Z</cp:lastPrinted>
  <dcterms:created xsi:type="dcterms:W3CDTF">2015-04-15T23:25:45Z</dcterms:created>
  <dcterms:modified xsi:type="dcterms:W3CDTF">2019-01-14T12:46:44Z</dcterms:modified>
</cp:coreProperties>
</file>