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8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42" autoAdjust="0"/>
    <p:restoredTop sz="91181" autoAdjust="0"/>
  </p:normalViewPr>
  <p:slideViewPr>
    <p:cSldViewPr snapToGrid="0">
      <p:cViewPr varScale="1">
        <p:scale>
          <a:sx n="66" d="100"/>
          <a:sy n="66" d="100"/>
        </p:scale>
        <p:origin x="19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1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/>
          <a:lstStyle>
            <a:lvl1pPr algn="r">
              <a:defRPr sz="1300"/>
            </a:lvl1pPr>
          </a:lstStyle>
          <a:p>
            <a:fld id="{574FFFE4-B70F-4937-8927-C39CD873C918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11" tIns="47707" rIns="95411" bIns="47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33" y="4925459"/>
            <a:ext cx="5680444" cy="4029621"/>
          </a:xfrm>
          <a:prstGeom prst="rect">
            <a:avLst/>
          </a:prstGeom>
        </p:spPr>
        <p:txBody>
          <a:bodyPr vert="horz" lIns="95411" tIns="47707" rIns="95411" bIns="47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5"/>
            <a:ext cx="3076977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5"/>
            <a:ext cx="3076976" cy="513789"/>
          </a:xfrm>
          <a:prstGeom prst="rect">
            <a:avLst/>
          </a:prstGeom>
        </p:spPr>
        <p:txBody>
          <a:bodyPr vert="horz" lIns="95411" tIns="47707" rIns="95411" bIns="47707" rtlCol="0" anchor="b"/>
          <a:lstStyle>
            <a:lvl1pPr algn="r">
              <a:defRPr sz="1300"/>
            </a:lvl1pPr>
          </a:lstStyle>
          <a:p>
            <a:fld id="{14E729B5-C700-482F-936B-19AA96456A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9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354263" y="1279525"/>
            <a:ext cx="2390775" cy="34528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4326">
              <a:defRPr/>
            </a:pPr>
            <a:fld id="{14E729B5-C700-482F-936B-19AA96456AE8}" type="slidenum">
              <a:rPr kumimoji="0" lang="ja-JP" altLang="en-US" sz="1900" kern="0">
                <a:solidFill>
                  <a:prstClr val="black"/>
                </a:solidFill>
              </a:rPr>
              <a:pPr defTabSz="954326">
                <a:defRPr/>
              </a:pPr>
              <a:t>1</a:t>
            </a:fld>
            <a:endParaRPr kumimoji="0" lang="ja-JP" altLang="en-US" sz="1900" ker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54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4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2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97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268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41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28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9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26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3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2C2AC-999D-408F-AFD1-35612DCB1D30}" type="datetimeFigureOut">
              <a:rPr kumimoji="1" lang="ja-JP" altLang="en-US" smtClean="0"/>
              <a:t>2019/1/14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5A54-9A2F-4651-8240-98C68A471D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0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15552" y="25216"/>
            <a:ext cx="3972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チェックリスト法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2108718" y="8336696"/>
            <a:ext cx="4693300" cy="3863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78065" y="98334"/>
            <a:ext cx="3822193" cy="44243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38943" y="125266"/>
            <a:ext cx="221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班　　　　　　氏名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2440" y="546384"/>
            <a:ext cx="3972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テーマ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953311" y="600268"/>
            <a:ext cx="5848707" cy="47145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-32475" y="8270426"/>
            <a:ext cx="2141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③完成アイディア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050662" y="8269214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タイトル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42169" y="8778192"/>
            <a:ext cx="6768682" cy="10590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2169" y="8778192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内容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2698" y="1358520"/>
            <a:ext cx="2069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１）別の使い道は？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1250" y="1377018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1250" y="2142993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1250" y="2908968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61250" y="3674943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61250" y="6738843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1250" y="4440918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61250" y="5972868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1250" y="7504821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1250" y="5206893"/>
            <a:ext cx="2379140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12696" y="2122620"/>
            <a:ext cx="2069067" cy="307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２）別の似たものは？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2698" y="2886720"/>
            <a:ext cx="2498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３）変えてみたら？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2697" y="3650820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４）大きくしてみたら？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2697" y="4414920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５）小さくしてみたら？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2697" y="5179020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６）他で代用できないか？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697" y="5943120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７）入れ替えてみたら？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697" y="6707220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８）逆にしてみたら？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697" y="7471322"/>
            <a:ext cx="2404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９）組み合わせてみたら？</a:t>
            </a:r>
            <a:endParaRPr kumimoji="0" lang="en-US" altLang="ja-JP" sz="1400" b="0" i="0" u="sng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6288" y="1663314"/>
            <a:ext cx="23805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転用：新しい使い方、一部を改造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例→電球を殺菌装置に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36288" y="2427414"/>
            <a:ext cx="2115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応用：類似のものを真似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例→コウモリからレーダー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6288" y="3191514"/>
            <a:ext cx="2843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変更：色、音、素材、動き、形式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例→パッケージリニューアル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36288" y="3955614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拡大：大、多、強、高、長、厚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例→年間パスポート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36288" y="4719714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縮小：小、少、弱、低、短、薄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例→１人用コンビニ総菜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6288" y="5483814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代用：材料、人、アプローチ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例→豆腐ハンバーグ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6288" y="6247914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置換：レイアウト、要素、原因結果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例→犯人がわかっている刑事ドラマ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6288" y="7012014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逆転：上下、左右、表裏、順序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例→リバーシブルの枕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6288" y="7776116"/>
            <a:ext cx="2735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結合：合体、混合、包括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例→消しゴム付きシャーペン</a:t>
            </a: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491186" y="1377021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491186" y="2142996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491186" y="2908971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91186" y="3674946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491186" y="6738846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2491186" y="4440921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2491186" y="5972871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491186" y="7504824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91186" y="5206896"/>
            <a:ext cx="1389503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925408" y="1377018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925408" y="2142993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3925408" y="2908968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925408" y="3674943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3925408" y="6738843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925408" y="4440918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925408" y="5972868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3925408" y="7504821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925408" y="5206893"/>
            <a:ext cx="2875442" cy="7269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459736" y="1097162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①個人作業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869436" y="1097162"/>
            <a:ext cx="21411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</a:rPr>
              <a:t>②グループ作業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3828722" y="1424670"/>
            <a:ext cx="284507" cy="6774542"/>
            <a:chOff x="3857750" y="1424670"/>
            <a:chExt cx="284507" cy="6774542"/>
          </a:xfrm>
        </p:grpSpPr>
        <p:sp>
          <p:nvSpPr>
            <p:cNvPr id="67" name="右矢印 66"/>
            <p:cNvSpPr/>
            <p:nvPr/>
          </p:nvSpPr>
          <p:spPr>
            <a:xfrm>
              <a:off x="3857750" y="1424670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右矢印 67"/>
            <p:cNvSpPr/>
            <p:nvPr/>
          </p:nvSpPr>
          <p:spPr>
            <a:xfrm>
              <a:off x="3857750" y="2189845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右矢印 68"/>
            <p:cNvSpPr/>
            <p:nvPr/>
          </p:nvSpPr>
          <p:spPr>
            <a:xfrm>
              <a:off x="3857750" y="2955020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右矢印 70"/>
            <p:cNvSpPr/>
            <p:nvPr/>
          </p:nvSpPr>
          <p:spPr>
            <a:xfrm>
              <a:off x="3857750" y="3720195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右矢印 71"/>
            <p:cNvSpPr/>
            <p:nvPr/>
          </p:nvSpPr>
          <p:spPr>
            <a:xfrm>
              <a:off x="3857750" y="4485370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右矢印 72"/>
            <p:cNvSpPr/>
            <p:nvPr/>
          </p:nvSpPr>
          <p:spPr>
            <a:xfrm>
              <a:off x="3857750" y="5250545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右矢印 73"/>
            <p:cNvSpPr/>
            <p:nvPr/>
          </p:nvSpPr>
          <p:spPr>
            <a:xfrm>
              <a:off x="3857750" y="6015720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5" name="右矢印 74"/>
            <p:cNvSpPr/>
            <p:nvPr/>
          </p:nvSpPr>
          <p:spPr>
            <a:xfrm>
              <a:off x="3857750" y="6780895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右矢印 77"/>
            <p:cNvSpPr/>
            <p:nvPr/>
          </p:nvSpPr>
          <p:spPr>
            <a:xfrm>
              <a:off x="3857750" y="7546070"/>
              <a:ext cx="284507" cy="6531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6813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779</TotalTime>
  <Words>200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Reo</dc:creator>
  <cp:lastModifiedBy>玲欧 木村</cp:lastModifiedBy>
  <cp:revision>110</cp:revision>
  <cp:lastPrinted>2018-05-23T00:51:58Z</cp:lastPrinted>
  <dcterms:created xsi:type="dcterms:W3CDTF">2015-04-15T23:25:45Z</dcterms:created>
  <dcterms:modified xsi:type="dcterms:W3CDTF">2019-01-14T08:53:36Z</dcterms:modified>
</cp:coreProperties>
</file>