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9" r:id="rId2"/>
    <p:sldId id="260" r:id="rId3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2" autoAdjust="0"/>
    <p:restoredTop sz="91181" autoAdjust="0"/>
  </p:normalViewPr>
  <p:slideViewPr>
    <p:cSldViewPr snapToGrid="0">
      <p:cViewPr varScale="1">
        <p:scale>
          <a:sx n="66" d="100"/>
          <a:sy n="66" d="100"/>
        </p:scale>
        <p:origin x="19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1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r">
              <a:defRPr sz="1300"/>
            </a:lvl1pPr>
          </a:lstStyle>
          <a:p>
            <a:fld id="{574FFFE4-B70F-4937-8927-C39CD873C918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1" tIns="47707" rIns="95411" bIns="47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3" y="4925459"/>
            <a:ext cx="5680444" cy="4029621"/>
          </a:xfrm>
          <a:prstGeom prst="rect">
            <a:avLst/>
          </a:prstGeom>
        </p:spPr>
        <p:txBody>
          <a:bodyPr vert="horz" lIns="95411" tIns="47707" rIns="95411" bIns="47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0825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5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r">
              <a:defRPr sz="1300"/>
            </a:lvl1pPr>
          </a:lstStyle>
          <a:p>
            <a:fld id="{14E729B5-C700-482F-936B-19AA96456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9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729B5-C700-482F-936B-19AA96456AE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530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4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97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26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78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4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28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9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6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3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C2AC-999D-408F-AFD1-35612DCB1D30}" type="datetimeFigureOut">
              <a:rPr kumimoji="1" lang="ja-JP" altLang="en-US" smtClean="0"/>
              <a:t>2019/1/13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0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2" y="25216"/>
            <a:ext cx="397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自由連想・関連法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2715" y="1678827"/>
            <a:ext cx="192198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108718" y="8221095"/>
            <a:ext cx="4693300" cy="5019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016975" y="98334"/>
            <a:ext cx="3822193" cy="44243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77853" y="125266"/>
            <a:ext cx="221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班　　　　　　氏名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2440" y="662805"/>
            <a:ext cx="397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テーマ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080297" y="755659"/>
            <a:ext cx="5758871" cy="49085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-76925" y="1309495"/>
            <a:ext cx="198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①キーワードＡ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34474" y="1312607"/>
            <a:ext cx="198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②キーワードＢ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210256" y="1402378"/>
            <a:ext cx="2354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③関連アイディア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4888869" y="1679238"/>
            <a:ext cx="192198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2715" y="2577640"/>
            <a:ext cx="1921982" cy="5360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-32475" y="8211464"/>
            <a:ext cx="214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④完成アイディア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08718" y="8196644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タイトル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42169" y="8778192"/>
            <a:ext cx="6768682" cy="1059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169" y="8778192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内容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4888869" y="2577641"/>
            <a:ext cx="1921982" cy="53602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726963" y="2420563"/>
            <a:ext cx="493486" cy="4641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下矢印 46"/>
          <p:cNvSpPr/>
          <p:nvPr/>
        </p:nvSpPr>
        <p:spPr>
          <a:xfrm>
            <a:off x="5615315" y="2415785"/>
            <a:ext cx="493486" cy="4641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-34602" y="2601388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自由連想　　 スタート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826785" y="2608648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自由連想　　  スタート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-40141" y="7646553"/>
            <a:ext cx="197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ゴール！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833942" y="7639299"/>
            <a:ext cx="197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ゴール！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2258721" y="2963639"/>
            <a:ext cx="2325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2248355" y="2117867"/>
            <a:ext cx="2335814" cy="58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>
            <a:off x="2258721" y="3792311"/>
            <a:ext cx="2325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2258721" y="4620983"/>
            <a:ext cx="2325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258721" y="5449655"/>
            <a:ext cx="2325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2258721" y="6278327"/>
            <a:ext cx="2325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2258721" y="7106999"/>
            <a:ext cx="2325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右矢印 61"/>
          <p:cNvSpPr/>
          <p:nvPr/>
        </p:nvSpPr>
        <p:spPr>
          <a:xfrm>
            <a:off x="1945051" y="4714743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右矢印 62"/>
          <p:cNvSpPr/>
          <p:nvPr/>
        </p:nvSpPr>
        <p:spPr>
          <a:xfrm>
            <a:off x="1946775" y="2314606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右矢印 63"/>
          <p:cNvSpPr/>
          <p:nvPr/>
        </p:nvSpPr>
        <p:spPr>
          <a:xfrm>
            <a:off x="1945051" y="3058753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1945051" y="3886748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右矢印 65"/>
          <p:cNvSpPr/>
          <p:nvPr/>
        </p:nvSpPr>
        <p:spPr>
          <a:xfrm>
            <a:off x="1945051" y="5542738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右矢印 66"/>
          <p:cNvSpPr/>
          <p:nvPr/>
        </p:nvSpPr>
        <p:spPr>
          <a:xfrm>
            <a:off x="1945051" y="6370733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右矢印 67"/>
          <p:cNvSpPr/>
          <p:nvPr/>
        </p:nvSpPr>
        <p:spPr>
          <a:xfrm>
            <a:off x="1964101" y="7198726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右矢印 68"/>
          <p:cNvSpPr/>
          <p:nvPr/>
        </p:nvSpPr>
        <p:spPr>
          <a:xfrm flipH="1">
            <a:off x="4599351" y="4695693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右矢印 69"/>
          <p:cNvSpPr/>
          <p:nvPr/>
        </p:nvSpPr>
        <p:spPr>
          <a:xfrm flipH="1">
            <a:off x="4599351" y="3039703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右矢印 70"/>
          <p:cNvSpPr/>
          <p:nvPr/>
        </p:nvSpPr>
        <p:spPr>
          <a:xfrm flipH="1">
            <a:off x="4599351" y="3867698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右矢印 71"/>
          <p:cNvSpPr/>
          <p:nvPr/>
        </p:nvSpPr>
        <p:spPr>
          <a:xfrm flipH="1">
            <a:off x="4599351" y="5523688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右矢印 72"/>
          <p:cNvSpPr/>
          <p:nvPr/>
        </p:nvSpPr>
        <p:spPr>
          <a:xfrm flipH="1">
            <a:off x="4599351" y="6351683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右矢印 73"/>
          <p:cNvSpPr/>
          <p:nvPr/>
        </p:nvSpPr>
        <p:spPr>
          <a:xfrm flipH="1">
            <a:off x="4599351" y="7179676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/>
          <p:cNvSpPr/>
          <p:nvPr/>
        </p:nvSpPr>
        <p:spPr>
          <a:xfrm flipH="1">
            <a:off x="4601075" y="2295556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下矢印 76"/>
          <p:cNvSpPr/>
          <p:nvPr/>
        </p:nvSpPr>
        <p:spPr>
          <a:xfrm>
            <a:off x="3220753" y="7948546"/>
            <a:ext cx="493486" cy="2819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9424" y="2853640"/>
            <a:ext cx="21411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直前の言葉から連想しよう！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98924" y="2853640"/>
            <a:ext cx="21411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直前の言葉から連想しよう！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248355" y="1724302"/>
            <a:ext cx="2141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ＡとＢの言葉をくっつけて説明したり、更なる連想をしたり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lang="ja-JP" altLang="en-US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424" y="1634302"/>
            <a:ext cx="21411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テーマに関係なくて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OK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98924" y="1634302"/>
            <a:ext cx="21411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テーマに関係なくて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OK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177005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4424830-767D-405E-90A3-EC2AAB0BB982}"/>
              </a:ext>
            </a:extLst>
          </p:cNvPr>
          <p:cNvSpPr txBox="1"/>
          <p:nvPr/>
        </p:nvSpPr>
        <p:spPr>
          <a:xfrm>
            <a:off x="0" y="29028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自由連想・関連法のワークシート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6897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77</Words>
  <Application>Microsoft Office PowerPoint</Application>
  <PresentationFormat>A4 210 x 297 mm</PresentationFormat>
  <Paragraphs>20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Reo</dc:creator>
  <cp:lastModifiedBy>玲欧 木村</cp:lastModifiedBy>
  <cp:revision>109</cp:revision>
  <cp:lastPrinted>2018-05-23T00:51:58Z</cp:lastPrinted>
  <dcterms:created xsi:type="dcterms:W3CDTF">2015-04-15T23:25:45Z</dcterms:created>
  <dcterms:modified xsi:type="dcterms:W3CDTF">2019-01-13T09:11:29Z</dcterms:modified>
</cp:coreProperties>
</file>