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4"/>
  </p:notesMasterIdLst>
  <p:sldIdLst>
    <p:sldId id="259" r:id="rId2"/>
    <p:sldId id="260" r:id="rId3"/>
  </p:sldIdLst>
  <p:sldSz cx="6858000" cy="9906000" type="A4"/>
  <p:notesSz cx="7099300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42" autoAdjust="0"/>
    <p:restoredTop sz="91181" autoAdjust="0"/>
  </p:normalViewPr>
  <p:slideViewPr>
    <p:cSldViewPr snapToGrid="0">
      <p:cViewPr varScale="1">
        <p:scale>
          <a:sx n="66" d="100"/>
          <a:sy n="66" d="100"/>
        </p:scale>
        <p:origin x="192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1"/>
            <a:ext cx="3076977" cy="513789"/>
          </a:xfrm>
          <a:prstGeom prst="rect">
            <a:avLst/>
          </a:prstGeom>
        </p:spPr>
        <p:txBody>
          <a:bodyPr vert="horz" lIns="95411" tIns="47707" rIns="95411" bIns="47707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0650" y="1"/>
            <a:ext cx="3076976" cy="513789"/>
          </a:xfrm>
          <a:prstGeom prst="rect">
            <a:avLst/>
          </a:prstGeom>
        </p:spPr>
        <p:txBody>
          <a:bodyPr vert="horz" lIns="95411" tIns="47707" rIns="95411" bIns="47707" rtlCol="0"/>
          <a:lstStyle>
            <a:lvl1pPr algn="r">
              <a:defRPr sz="1300"/>
            </a:lvl1pPr>
          </a:lstStyle>
          <a:p>
            <a:fld id="{574FFFE4-B70F-4937-8927-C39CD873C918}" type="datetimeFigureOut">
              <a:rPr kumimoji="1" lang="ja-JP" altLang="en-US" smtClean="0"/>
              <a:t>2019/1/13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54263" y="1279525"/>
            <a:ext cx="2390775" cy="34528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411" tIns="47707" rIns="95411" bIns="47707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09433" y="4925459"/>
            <a:ext cx="5680444" cy="4029621"/>
          </a:xfrm>
          <a:prstGeom prst="rect">
            <a:avLst/>
          </a:prstGeom>
        </p:spPr>
        <p:txBody>
          <a:bodyPr vert="horz" lIns="95411" tIns="47707" rIns="95411" bIns="47707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5" y="9720825"/>
            <a:ext cx="3076977" cy="513789"/>
          </a:xfrm>
          <a:prstGeom prst="rect">
            <a:avLst/>
          </a:prstGeom>
        </p:spPr>
        <p:txBody>
          <a:bodyPr vert="horz" lIns="95411" tIns="47707" rIns="95411" bIns="47707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0650" y="9720825"/>
            <a:ext cx="3076976" cy="513789"/>
          </a:xfrm>
          <a:prstGeom prst="rect">
            <a:avLst/>
          </a:prstGeom>
        </p:spPr>
        <p:txBody>
          <a:bodyPr vert="horz" lIns="95411" tIns="47707" rIns="95411" bIns="47707" rtlCol="0" anchor="b"/>
          <a:lstStyle>
            <a:lvl1pPr algn="r">
              <a:defRPr sz="1300"/>
            </a:lvl1pPr>
          </a:lstStyle>
          <a:p>
            <a:fld id="{14E729B5-C700-482F-936B-19AA96456A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78972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354263" y="1279525"/>
            <a:ext cx="2390775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729B5-C700-482F-936B-19AA96456AE8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05303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2C2AC-999D-408F-AFD1-35612DCB1D30}" type="datetimeFigureOut">
              <a:rPr kumimoji="1" lang="ja-JP" altLang="en-US" smtClean="0"/>
              <a:t>2019/1/13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F5A54-9A2F-4651-8240-98C68A471D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89473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2C2AC-999D-408F-AFD1-35612DCB1D30}" type="datetimeFigureOut">
              <a:rPr kumimoji="1" lang="ja-JP" altLang="en-US" smtClean="0"/>
              <a:t>2019/1/13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F5A54-9A2F-4651-8240-98C68A471D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2923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2C2AC-999D-408F-AFD1-35612DCB1D30}" type="datetimeFigureOut">
              <a:rPr kumimoji="1" lang="ja-JP" altLang="en-US" smtClean="0"/>
              <a:t>2019/1/13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F5A54-9A2F-4651-8240-98C68A471D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6970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2C2AC-999D-408F-AFD1-35612DCB1D30}" type="datetimeFigureOut">
              <a:rPr kumimoji="1" lang="ja-JP" altLang="en-US" smtClean="0"/>
              <a:t>2019/1/13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F5A54-9A2F-4651-8240-98C68A471D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9268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2C2AC-999D-408F-AFD1-35612DCB1D30}" type="datetimeFigureOut">
              <a:rPr kumimoji="1" lang="ja-JP" altLang="en-US" smtClean="0"/>
              <a:t>2019/1/13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F5A54-9A2F-4651-8240-98C68A471D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47822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2C2AC-999D-408F-AFD1-35612DCB1D30}" type="datetimeFigureOut">
              <a:rPr kumimoji="1" lang="ja-JP" altLang="en-US" smtClean="0"/>
              <a:t>2019/1/13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F5A54-9A2F-4651-8240-98C68A471D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29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2C2AC-999D-408F-AFD1-35612DCB1D30}" type="datetimeFigureOut">
              <a:rPr kumimoji="1" lang="ja-JP" altLang="en-US" smtClean="0"/>
              <a:t>2019/1/13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F5A54-9A2F-4651-8240-98C68A471D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72413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2C2AC-999D-408F-AFD1-35612DCB1D30}" type="datetimeFigureOut">
              <a:rPr kumimoji="1" lang="ja-JP" altLang="en-US" smtClean="0"/>
              <a:t>2019/1/13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F5A54-9A2F-4651-8240-98C68A471D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32866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2C2AC-999D-408F-AFD1-35612DCB1D30}" type="datetimeFigureOut">
              <a:rPr kumimoji="1" lang="ja-JP" altLang="en-US" smtClean="0"/>
              <a:t>2019/1/13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F5A54-9A2F-4651-8240-98C68A471D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4943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2C2AC-999D-408F-AFD1-35612DCB1D30}" type="datetimeFigureOut">
              <a:rPr kumimoji="1" lang="ja-JP" altLang="en-US" smtClean="0"/>
              <a:t>2019/1/13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F5A54-9A2F-4651-8240-98C68A471D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42647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2C2AC-999D-408F-AFD1-35612DCB1D30}" type="datetimeFigureOut">
              <a:rPr kumimoji="1" lang="ja-JP" altLang="en-US" smtClean="0"/>
              <a:t>2019/1/13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F5A54-9A2F-4651-8240-98C68A471D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9031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E2C2AC-999D-408F-AFD1-35612DCB1D30}" type="datetimeFigureOut">
              <a:rPr kumimoji="1" lang="ja-JP" altLang="en-US" smtClean="0"/>
              <a:t>2019/1/13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9F5A54-9A2F-4651-8240-98C68A471D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1902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-15552" y="25216"/>
            <a:ext cx="39724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自由連想・関連法</a:t>
            </a:r>
          </a:p>
        </p:txBody>
      </p:sp>
      <p:sp>
        <p:nvSpPr>
          <p:cNvPr id="25" name="正方形/長方形 24"/>
          <p:cNvSpPr/>
          <p:nvPr/>
        </p:nvSpPr>
        <p:spPr>
          <a:xfrm>
            <a:off x="12715" y="1678827"/>
            <a:ext cx="1921982" cy="72691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2108718" y="8221095"/>
            <a:ext cx="4693300" cy="50199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3016975" y="98334"/>
            <a:ext cx="3822193" cy="442430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2977853" y="125266"/>
            <a:ext cx="22153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班　　　　　　氏名</a:t>
            </a: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-12440" y="662805"/>
            <a:ext cx="39724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テーマ</a:t>
            </a:r>
          </a:p>
        </p:txBody>
      </p:sp>
      <p:sp>
        <p:nvSpPr>
          <p:cNvPr id="24" name="正方形/長方形 23"/>
          <p:cNvSpPr/>
          <p:nvPr/>
        </p:nvSpPr>
        <p:spPr>
          <a:xfrm>
            <a:off x="1080297" y="755659"/>
            <a:ext cx="5758871" cy="490852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-76925" y="1309495"/>
            <a:ext cx="19862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①キーワードＡ</a:t>
            </a: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4834474" y="1312607"/>
            <a:ext cx="19862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②キーワードＢ</a:t>
            </a: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2210256" y="1402378"/>
            <a:ext cx="23544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③関連アイディア</a:t>
            </a:r>
          </a:p>
        </p:txBody>
      </p:sp>
      <p:sp>
        <p:nvSpPr>
          <p:cNvPr id="36" name="正方形/長方形 35"/>
          <p:cNvSpPr/>
          <p:nvPr/>
        </p:nvSpPr>
        <p:spPr>
          <a:xfrm>
            <a:off x="4888869" y="1679238"/>
            <a:ext cx="1921982" cy="72691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7" name="正方形/長方形 36"/>
          <p:cNvSpPr/>
          <p:nvPr/>
        </p:nvSpPr>
        <p:spPr>
          <a:xfrm>
            <a:off x="12715" y="2577640"/>
            <a:ext cx="1921982" cy="536022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-32475" y="8211464"/>
            <a:ext cx="2141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④完成アイディア</a:t>
            </a: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2108718" y="8196644"/>
            <a:ext cx="21411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タイトル</a:t>
            </a:r>
          </a:p>
        </p:txBody>
      </p:sp>
      <p:sp>
        <p:nvSpPr>
          <p:cNvPr id="41" name="正方形/長方形 40"/>
          <p:cNvSpPr/>
          <p:nvPr/>
        </p:nvSpPr>
        <p:spPr>
          <a:xfrm>
            <a:off x="42169" y="8778192"/>
            <a:ext cx="6768682" cy="105900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42169" y="8778192"/>
            <a:ext cx="21411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内容</a:t>
            </a:r>
          </a:p>
        </p:txBody>
      </p:sp>
      <p:sp>
        <p:nvSpPr>
          <p:cNvPr id="43" name="正方形/長方形 42"/>
          <p:cNvSpPr/>
          <p:nvPr/>
        </p:nvSpPr>
        <p:spPr>
          <a:xfrm>
            <a:off x="4888869" y="2577641"/>
            <a:ext cx="1921982" cy="536022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" name="下矢印 1"/>
          <p:cNvSpPr/>
          <p:nvPr/>
        </p:nvSpPr>
        <p:spPr>
          <a:xfrm>
            <a:off x="726963" y="2420563"/>
            <a:ext cx="493486" cy="46415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下矢印 46"/>
          <p:cNvSpPr/>
          <p:nvPr/>
        </p:nvSpPr>
        <p:spPr>
          <a:xfrm>
            <a:off x="5615315" y="2415785"/>
            <a:ext cx="493486" cy="46415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-34602" y="2601388"/>
            <a:ext cx="21411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自由連想　　 スタート</a:t>
            </a: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4826785" y="2608648"/>
            <a:ext cx="21411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自由連想　　  スタート</a:t>
            </a: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-40141" y="7646553"/>
            <a:ext cx="19769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ja-JP" altLang="en-US" sz="1400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ゴール！</a:t>
            </a: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4833942" y="7639299"/>
            <a:ext cx="19769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ja-JP" altLang="en-US" sz="1400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ゴール！</a:t>
            </a:r>
          </a:p>
        </p:txBody>
      </p:sp>
      <p:cxnSp>
        <p:nvCxnSpPr>
          <p:cNvPr id="6" name="直線コネクタ 5"/>
          <p:cNvCxnSpPr/>
          <p:nvPr/>
        </p:nvCxnSpPr>
        <p:spPr>
          <a:xfrm>
            <a:off x="2258721" y="2963639"/>
            <a:ext cx="23254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正方形/長方形 53"/>
          <p:cNvSpPr/>
          <p:nvPr/>
        </p:nvSpPr>
        <p:spPr>
          <a:xfrm>
            <a:off x="2248355" y="2117867"/>
            <a:ext cx="2335814" cy="582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55" name="直線コネクタ 54"/>
          <p:cNvCxnSpPr/>
          <p:nvPr/>
        </p:nvCxnSpPr>
        <p:spPr>
          <a:xfrm>
            <a:off x="2258721" y="3792311"/>
            <a:ext cx="23254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線コネクタ 55"/>
          <p:cNvCxnSpPr/>
          <p:nvPr/>
        </p:nvCxnSpPr>
        <p:spPr>
          <a:xfrm>
            <a:off x="2258721" y="4620983"/>
            <a:ext cx="23254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線コネクタ 56"/>
          <p:cNvCxnSpPr/>
          <p:nvPr/>
        </p:nvCxnSpPr>
        <p:spPr>
          <a:xfrm>
            <a:off x="2258721" y="5449655"/>
            <a:ext cx="23254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線コネクタ 57"/>
          <p:cNvCxnSpPr/>
          <p:nvPr/>
        </p:nvCxnSpPr>
        <p:spPr>
          <a:xfrm>
            <a:off x="2258721" y="6278327"/>
            <a:ext cx="23254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線コネクタ 59"/>
          <p:cNvCxnSpPr/>
          <p:nvPr/>
        </p:nvCxnSpPr>
        <p:spPr>
          <a:xfrm>
            <a:off x="2258721" y="7106999"/>
            <a:ext cx="23254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右矢印 61"/>
          <p:cNvSpPr/>
          <p:nvPr/>
        </p:nvSpPr>
        <p:spPr>
          <a:xfrm>
            <a:off x="1945051" y="4714743"/>
            <a:ext cx="284507" cy="6531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" name="右矢印 62"/>
          <p:cNvSpPr/>
          <p:nvPr/>
        </p:nvSpPr>
        <p:spPr>
          <a:xfrm>
            <a:off x="1946775" y="2314606"/>
            <a:ext cx="284507" cy="6531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" name="右矢印 63"/>
          <p:cNvSpPr/>
          <p:nvPr/>
        </p:nvSpPr>
        <p:spPr>
          <a:xfrm>
            <a:off x="1945051" y="3058753"/>
            <a:ext cx="284507" cy="6531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" name="右矢印 64"/>
          <p:cNvSpPr/>
          <p:nvPr/>
        </p:nvSpPr>
        <p:spPr>
          <a:xfrm>
            <a:off x="1945051" y="3886748"/>
            <a:ext cx="284507" cy="6531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" name="右矢印 65"/>
          <p:cNvSpPr/>
          <p:nvPr/>
        </p:nvSpPr>
        <p:spPr>
          <a:xfrm>
            <a:off x="1945051" y="5542738"/>
            <a:ext cx="284507" cy="6531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" name="右矢印 66"/>
          <p:cNvSpPr/>
          <p:nvPr/>
        </p:nvSpPr>
        <p:spPr>
          <a:xfrm>
            <a:off x="1945051" y="6370733"/>
            <a:ext cx="284507" cy="6531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" name="右矢印 67"/>
          <p:cNvSpPr/>
          <p:nvPr/>
        </p:nvSpPr>
        <p:spPr>
          <a:xfrm>
            <a:off x="1964101" y="7198726"/>
            <a:ext cx="284507" cy="6531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9" name="右矢印 68"/>
          <p:cNvSpPr/>
          <p:nvPr/>
        </p:nvSpPr>
        <p:spPr>
          <a:xfrm flipH="1">
            <a:off x="4599351" y="4695693"/>
            <a:ext cx="284507" cy="6531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0" name="右矢印 69"/>
          <p:cNvSpPr/>
          <p:nvPr/>
        </p:nvSpPr>
        <p:spPr>
          <a:xfrm flipH="1">
            <a:off x="4599351" y="3039703"/>
            <a:ext cx="284507" cy="6531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1" name="右矢印 70"/>
          <p:cNvSpPr/>
          <p:nvPr/>
        </p:nvSpPr>
        <p:spPr>
          <a:xfrm flipH="1">
            <a:off x="4599351" y="3867698"/>
            <a:ext cx="284507" cy="6531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2" name="右矢印 71"/>
          <p:cNvSpPr/>
          <p:nvPr/>
        </p:nvSpPr>
        <p:spPr>
          <a:xfrm flipH="1">
            <a:off x="4599351" y="5523688"/>
            <a:ext cx="284507" cy="6531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" name="右矢印 72"/>
          <p:cNvSpPr/>
          <p:nvPr/>
        </p:nvSpPr>
        <p:spPr>
          <a:xfrm flipH="1">
            <a:off x="4599351" y="6351683"/>
            <a:ext cx="284507" cy="6531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4" name="右矢印 73"/>
          <p:cNvSpPr/>
          <p:nvPr/>
        </p:nvSpPr>
        <p:spPr>
          <a:xfrm flipH="1">
            <a:off x="4599351" y="7179676"/>
            <a:ext cx="284507" cy="6531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5" name="右矢印 74"/>
          <p:cNvSpPr/>
          <p:nvPr/>
        </p:nvSpPr>
        <p:spPr>
          <a:xfrm flipH="1">
            <a:off x="4601075" y="2295556"/>
            <a:ext cx="284507" cy="6531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" name="下矢印 76"/>
          <p:cNvSpPr/>
          <p:nvPr/>
        </p:nvSpPr>
        <p:spPr>
          <a:xfrm>
            <a:off x="3220753" y="7948546"/>
            <a:ext cx="493486" cy="28196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8" name="テキスト ボックス 77"/>
          <p:cNvSpPr txBox="1"/>
          <p:nvPr/>
        </p:nvSpPr>
        <p:spPr>
          <a:xfrm>
            <a:off x="9424" y="2853640"/>
            <a:ext cx="214119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00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直前の言葉から連想しよう！</a:t>
            </a:r>
          </a:p>
        </p:txBody>
      </p:sp>
      <p:sp>
        <p:nvSpPr>
          <p:cNvPr id="79" name="テキスト ボックス 78"/>
          <p:cNvSpPr txBox="1"/>
          <p:nvPr/>
        </p:nvSpPr>
        <p:spPr>
          <a:xfrm>
            <a:off x="4898924" y="2853640"/>
            <a:ext cx="214119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00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直前の言葉から連想しよう！</a:t>
            </a:r>
          </a:p>
        </p:txBody>
      </p:sp>
      <p:sp>
        <p:nvSpPr>
          <p:cNvPr id="80" name="テキスト ボックス 79"/>
          <p:cNvSpPr txBox="1"/>
          <p:nvPr/>
        </p:nvSpPr>
        <p:spPr>
          <a:xfrm>
            <a:off x="2248355" y="1724302"/>
            <a:ext cx="214119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00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ＡとＢの言葉をくっつけて説明したり、更なる連想をしたり</a:t>
            </a:r>
            <a:r>
              <a:rPr lang="en-US" altLang="ja-JP" sz="1100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…</a:t>
            </a:r>
            <a:endParaRPr lang="ja-JP" altLang="en-US" sz="11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9424" y="1634302"/>
            <a:ext cx="214119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00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テーマに関係なくて</a:t>
            </a:r>
            <a:r>
              <a:rPr lang="en-US" altLang="ja-JP" sz="1100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OK</a:t>
            </a:r>
            <a:r>
              <a:rPr lang="ja-JP" altLang="en-US" sz="1100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！</a:t>
            </a: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4898924" y="1634302"/>
            <a:ext cx="214119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00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テーマに関係なくて</a:t>
            </a:r>
            <a:r>
              <a:rPr lang="en-US" altLang="ja-JP" sz="1100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OK</a:t>
            </a:r>
            <a:r>
              <a:rPr lang="ja-JP" altLang="en-US" sz="1100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！</a:t>
            </a:r>
          </a:p>
        </p:txBody>
      </p:sp>
    </p:spTree>
    <p:extLst>
      <p:ext uri="{BB962C8B-B14F-4D97-AF65-F5344CB8AC3E}">
        <p14:creationId xmlns:p14="http://schemas.microsoft.com/office/powerpoint/2010/main" val="17700549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4424830-767D-405E-90A3-EC2AAB0BB982}"/>
              </a:ext>
            </a:extLst>
          </p:cNvPr>
          <p:cNvSpPr txBox="1"/>
          <p:nvPr/>
        </p:nvSpPr>
        <p:spPr>
          <a:xfrm>
            <a:off x="0" y="290286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/>
              <a:t>自由連想・関連法のワークシート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568973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787</TotalTime>
  <Words>77</Words>
  <Application>Microsoft Office PowerPoint</Application>
  <PresentationFormat>A4 210 x 297 mm</PresentationFormat>
  <Paragraphs>20</Paragraphs>
  <Slides>2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HG丸ｺﾞｼｯｸM-PRO</vt:lpstr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Reo</dc:creator>
  <cp:lastModifiedBy>玲欧 木村</cp:lastModifiedBy>
  <cp:revision>109</cp:revision>
  <cp:lastPrinted>2018-05-23T00:51:58Z</cp:lastPrinted>
  <dcterms:created xsi:type="dcterms:W3CDTF">2015-04-15T23:25:45Z</dcterms:created>
  <dcterms:modified xsi:type="dcterms:W3CDTF">2019-01-13T09:11:29Z</dcterms:modified>
</cp:coreProperties>
</file>