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70" r:id="rId2"/>
    <p:sldId id="277" r:id="rId3"/>
    <p:sldId id="278" r:id="rId4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3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84123-6AFB-4E13-B82E-BF16F10B61A5}" type="datetimeFigureOut">
              <a:rPr kumimoji="1" lang="ja-JP" altLang="en-US" smtClean="0"/>
              <a:t>2019/1/6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F1D051-4474-450D-AC0F-08165B233F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636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20900" y="1233488"/>
            <a:ext cx="249396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729B5-C700-482F-936B-19AA96456AE8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493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20900" y="1233488"/>
            <a:ext cx="249396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729B5-C700-482F-936B-19AA96456AE8}" type="slidenum">
              <a:rPr lang="ja-JP" altLang="en-US" smtClean="0">
                <a:solidFill>
                  <a:prstClr val="black"/>
                </a:solidFill>
              </a:rPr>
              <a:pPr/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079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1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8"/>
            <a:ext cx="5143500" cy="2207682"/>
          </a:xfrm>
        </p:spPr>
        <p:txBody>
          <a:bodyPr/>
          <a:lstStyle>
            <a:lvl1pPr marL="0" indent="0" algn="ctr">
              <a:buNone/>
              <a:defRPr sz="1662"/>
            </a:lvl1pPr>
            <a:lvl2pPr marL="316531" indent="0" algn="ctr">
              <a:buNone/>
              <a:defRPr sz="1385"/>
            </a:lvl2pPr>
            <a:lvl3pPr marL="633062" indent="0" algn="ctr">
              <a:buNone/>
              <a:defRPr sz="1246"/>
            </a:lvl3pPr>
            <a:lvl4pPr marL="949593" indent="0" algn="ctr">
              <a:buNone/>
              <a:defRPr sz="1108"/>
            </a:lvl4pPr>
            <a:lvl5pPr marL="1266124" indent="0" algn="ctr">
              <a:buNone/>
              <a:defRPr sz="1108"/>
            </a:lvl5pPr>
            <a:lvl6pPr marL="1582655" indent="0" algn="ctr">
              <a:buNone/>
              <a:defRPr sz="1108"/>
            </a:lvl6pPr>
            <a:lvl7pPr marL="1899186" indent="0" algn="ctr">
              <a:buNone/>
              <a:defRPr sz="1108"/>
            </a:lvl7pPr>
            <a:lvl8pPr marL="2215717" indent="0" algn="ctr">
              <a:buNone/>
              <a:defRPr sz="1108"/>
            </a:lvl8pPr>
            <a:lvl9pPr marL="2532248" indent="0" algn="ctr">
              <a:buNone/>
              <a:defRPr sz="1108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51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090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873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362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279653"/>
            <a:ext cx="5915025" cy="3803649"/>
          </a:xfrm>
        </p:spPr>
        <p:txBody>
          <a:bodyPr anchor="b"/>
          <a:lstStyle>
            <a:lvl1pPr>
              <a:defRPr sz="41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119286"/>
            <a:ext cx="5915025" cy="2000250"/>
          </a:xfrm>
        </p:spPr>
        <p:txBody>
          <a:bodyPr/>
          <a:lstStyle>
            <a:lvl1pPr marL="0" indent="0">
              <a:buNone/>
              <a:defRPr sz="1662">
                <a:solidFill>
                  <a:schemeClr val="tx1"/>
                </a:solidFill>
              </a:defRPr>
            </a:lvl1pPr>
            <a:lvl2pPr marL="316531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2pPr>
            <a:lvl3pPr marL="633062" indent="0">
              <a:buNone/>
              <a:defRPr sz="1246">
                <a:solidFill>
                  <a:schemeClr val="tx1">
                    <a:tint val="75000"/>
                  </a:schemeClr>
                </a:solidFill>
              </a:defRPr>
            </a:lvl3pPr>
            <a:lvl4pPr marL="949593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4pPr>
            <a:lvl5pPr marL="1266124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5pPr>
            <a:lvl6pPr marL="1582655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6pPr>
            <a:lvl7pPr marL="1899186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7pPr>
            <a:lvl8pPr marL="2215717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8pPr>
            <a:lvl9pPr marL="2532248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357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400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31" indent="0">
              <a:buNone/>
              <a:defRPr sz="1385" b="1"/>
            </a:lvl2pPr>
            <a:lvl3pPr marL="633062" indent="0">
              <a:buNone/>
              <a:defRPr sz="1246" b="1"/>
            </a:lvl3pPr>
            <a:lvl4pPr marL="949593" indent="0">
              <a:buNone/>
              <a:defRPr sz="1108" b="1"/>
            </a:lvl4pPr>
            <a:lvl5pPr marL="1266124" indent="0">
              <a:buNone/>
              <a:defRPr sz="1108" b="1"/>
            </a:lvl5pPr>
            <a:lvl6pPr marL="1582655" indent="0">
              <a:buNone/>
              <a:defRPr sz="1108" b="1"/>
            </a:lvl6pPr>
            <a:lvl7pPr marL="1899186" indent="0">
              <a:buNone/>
              <a:defRPr sz="1108" b="1"/>
            </a:lvl7pPr>
            <a:lvl8pPr marL="2215717" indent="0">
              <a:buNone/>
              <a:defRPr sz="1108" b="1"/>
            </a:lvl8pPr>
            <a:lvl9pPr marL="2532248" indent="0">
              <a:buNone/>
              <a:defRPr sz="1108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1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241552"/>
            <a:ext cx="2915543" cy="1098549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31" indent="0">
              <a:buNone/>
              <a:defRPr sz="1385" b="1"/>
            </a:lvl2pPr>
            <a:lvl3pPr marL="633062" indent="0">
              <a:buNone/>
              <a:defRPr sz="1246" b="1"/>
            </a:lvl3pPr>
            <a:lvl4pPr marL="949593" indent="0">
              <a:buNone/>
              <a:defRPr sz="1108" b="1"/>
            </a:lvl4pPr>
            <a:lvl5pPr marL="1266124" indent="0">
              <a:buNone/>
              <a:defRPr sz="1108" b="1"/>
            </a:lvl5pPr>
            <a:lvl6pPr marL="1582655" indent="0">
              <a:buNone/>
              <a:defRPr sz="1108" b="1"/>
            </a:lvl6pPr>
            <a:lvl7pPr marL="1899186" indent="0">
              <a:buNone/>
              <a:defRPr sz="1108" b="1"/>
            </a:lvl7pPr>
            <a:lvl8pPr marL="2215717" indent="0">
              <a:buNone/>
              <a:defRPr sz="1108" b="1"/>
            </a:lvl8pPr>
            <a:lvl9pPr marL="2532248" indent="0">
              <a:buNone/>
              <a:defRPr sz="1108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340101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994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730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98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21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316569"/>
            <a:ext cx="3471863" cy="6498167"/>
          </a:xfrm>
        </p:spPr>
        <p:txBody>
          <a:bodyPr/>
          <a:lstStyle>
            <a:lvl1pPr>
              <a:defRPr sz="2215"/>
            </a:lvl1pPr>
            <a:lvl2pPr>
              <a:defRPr sz="1939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1"/>
            <a:ext cx="2211884" cy="5082117"/>
          </a:xfrm>
        </p:spPr>
        <p:txBody>
          <a:bodyPr/>
          <a:lstStyle>
            <a:lvl1pPr marL="0" indent="0">
              <a:buNone/>
              <a:defRPr sz="1108"/>
            </a:lvl1pPr>
            <a:lvl2pPr marL="316531" indent="0">
              <a:buNone/>
              <a:defRPr sz="969"/>
            </a:lvl2pPr>
            <a:lvl3pPr marL="633062" indent="0">
              <a:buNone/>
              <a:defRPr sz="831"/>
            </a:lvl3pPr>
            <a:lvl4pPr marL="949593" indent="0">
              <a:buNone/>
              <a:defRPr sz="692"/>
            </a:lvl4pPr>
            <a:lvl5pPr marL="1266124" indent="0">
              <a:buNone/>
              <a:defRPr sz="692"/>
            </a:lvl5pPr>
            <a:lvl6pPr marL="1582655" indent="0">
              <a:buNone/>
              <a:defRPr sz="692"/>
            </a:lvl6pPr>
            <a:lvl7pPr marL="1899186" indent="0">
              <a:buNone/>
              <a:defRPr sz="692"/>
            </a:lvl7pPr>
            <a:lvl8pPr marL="2215717" indent="0">
              <a:buNone/>
              <a:defRPr sz="692"/>
            </a:lvl8pPr>
            <a:lvl9pPr marL="2532248" indent="0">
              <a:buNone/>
              <a:defRPr sz="69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834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21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316569"/>
            <a:ext cx="3471863" cy="6498167"/>
          </a:xfrm>
        </p:spPr>
        <p:txBody>
          <a:bodyPr anchor="t"/>
          <a:lstStyle>
            <a:lvl1pPr marL="0" indent="0">
              <a:buNone/>
              <a:defRPr sz="2215"/>
            </a:lvl1pPr>
            <a:lvl2pPr marL="316531" indent="0">
              <a:buNone/>
              <a:defRPr sz="1939"/>
            </a:lvl2pPr>
            <a:lvl3pPr marL="633062" indent="0">
              <a:buNone/>
              <a:defRPr sz="1662"/>
            </a:lvl3pPr>
            <a:lvl4pPr marL="949593" indent="0">
              <a:buNone/>
              <a:defRPr sz="1385"/>
            </a:lvl4pPr>
            <a:lvl5pPr marL="1266124" indent="0">
              <a:buNone/>
              <a:defRPr sz="1385"/>
            </a:lvl5pPr>
            <a:lvl6pPr marL="1582655" indent="0">
              <a:buNone/>
              <a:defRPr sz="1385"/>
            </a:lvl6pPr>
            <a:lvl7pPr marL="1899186" indent="0">
              <a:buNone/>
              <a:defRPr sz="1385"/>
            </a:lvl7pPr>
            <a:lvl8pPr marL="2215717" indent="0">
              <a:buNone/>
              <a:defRPr sz="1385"/>
            </a:lvl8pPr>
            <a:lvl9pPr marL="2532248" indent="0">
              <a:buNone/>
              <a:defRPr sz="1385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1"/>
            <a:ext cx="2211884" cy="5082117"/>
          </a:xfrm>
        </p:spPr>
        <p:txBody>
          <a:bodyPr/>
          <a:lstStyle>
            <a:lvl1pPr marL="0" indent="0">
              <a:buNone/>
              <a:defRPr sz="1108"/>
            </a:lvl1pPr>
            <a:lvl2pPr marL="316531" indent="0">
              <a:buNone/>
              <a:defRPr sz="969"/>
            </a:lvl2pPr>
            <a:lvl3pPr marL="633062" indent="0">
              <a:buNone/>
              <a:defRPr sz="831"/>
            </a:lvl3pPr>
            <a:lvl4pPr marL="949593" indent="0">
              <a:buNone/>
              <a:defRPr sz="692"/>
            </a:lvl4pPr>
            <a:lvl5pPr marL="1266124" indent="0">
              <a:buNone/>
              <a:defRPr sz="692"/>
            </a:lvl5pPr>
            <a:lvl6pPr marL="1582655" indent="0">
              <a:buNone/>
              <a:defRPr sz="692"/>
            </a:lvl6pPr>
            <a:lvl7pPr marL="1899186" indent="0">
              <a:buNone/>
              <a:defRPr sz="692"/>
            </a:lvl7pPr>
            <a:lvl8pPr marL="2215717" indent="0">
              <a:buNone/>
              <a:defRPr sz="692"/>
            </a:lvl8pPr>
            <a:lvl9pPr marL="2532248" indent="0">
              <a:buNone/>
              <a:defRPr sz="69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69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2C2AC-999D-408F-AFD1-35612DCB1D3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8475136"/>
            <a:ext cx="2314575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F5A54-9A2F-4651-8240-98C68A471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1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33062" rtl="0" eaLnBrk="1" latinLnBrk="0" hangingPunct="1">
        <a:lnSpc>
          <a:spcPct val="90000"/>
        </a:lnSpc>
        <a:spcBef>
          <a:spcPct val="0"/>
        </a:spcBef>
        <a:buNone/>
        <a:defRPr kumimoji="1" sz="30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8265" indent="-158265" algn="l" defTabSz="633062" rtl="0" eaLnBrk="1" latinLnBrk="0" hangingPunct="1">
        <a:lnSpc>
          <a:spcPct val="90000"/>
        </a:lnSpc>
        <a:spcBef>
          <a:spcPts val="692"/>
        </a:spcBef>
        <a:buFont typeface="Arial" panose="020B0604020202020204" pitchFamily="34" charset="0"/>
        <a:buChar char="•"/>
        <a:defRPr kumimoji="1" sz="1939" kern="1200">
          <a:solidFill>
            <a:schemeClr val="tx1"/>
          </a:solidFill>
          <a:latin typeface="+mn-lt"/>
          <a:ea typeface="+mn-ea"/>
          <a:cs typeface="+mn-cs"/>
        </a:defRPr>
      </a:lvl1pPr>
      <a:lvl2pPr marL="474796" indent="-158265" algn="l" defTabSz="63306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791327" indent="-158265" algn="l" defTabSz="63306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3pPr>
      <a:lvl4pPr marL="1107858" indent="-158265" algn="l" defTabSz="63306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424389" indent="-158265" algn="l" defTabSz="63306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740920" indent="-158265" algn="l" defTabSz="63306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2057451" indent="-158265" algn="l" defTabSz="63306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373982" indent="-158265" algn="l" defTabSz="63306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690513" indent="-158265" algn="l" defTabSz="63306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31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62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93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124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655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86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717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248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4823" y="4988"/>
            <a:ext cx="2932698" cy="433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15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「減らしましょう」</a:t>
            </a:r>
            <a:endParaRPr lang="en-US" altLang="ja-JP" sz="2215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760610" y="125221"/>
            <a:ext cx="2005950" cy="47450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731629" y="150081"/>
            <a:ext cx="992515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92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氏名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3686" y="1695236"/>
            <a:ext cx="27720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個人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105125" y="1122212"/>
            <a:ext cx="3273863" cy="48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372893" y="1041948"/>
            <a:ext cx="27720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3449093" y="1057942"/>
            <a:ext cx="3321791" cy="11214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105125" y="1695236"/>
            <a:ext cx="3273863" cy="48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0462" y="1232039"/>
            <a:ext cx="27720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結論</a:t>
            </a:r>
          </a:p>
        </p:txBody>
      </p:sp>
      <p:sp>
        <p:nvSpPr>
          <p:cNvPr id="2" name="右矢印 1"/>
          <p:cNvSpPr/>
          <p:nvPr/>
        </p:nvSpPr>
        <p:spPr>
          <a:xfrm>
            <a:off x="3200400" y="1750100"/>
            <a:ext cx="365760" cy="307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右矢印 50"/>
          <p:cNvSpPr/>
          <p:nvPr/>
        </p:nvSpPr>
        <p:spPr>
          <a:xfrm flipH="1">
            <a:off x="3151632" y="1225844"/>
            <a:ext cx="365760" cy="307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19782" y="3071596"/>
            <a:ext cx="27720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個人</a:t>
            </a:r>
          </a:p>
        </p:txBody>
      </p:sp>
      <p:sp>
        <p:nvSpPr>
          <p:cNvPr id="53" name="正方形/長方形 52"/>
          <p:cNvSpPr/>
          <p:nvPr/>
        </p:nvSpPr>
        <p:spPr>
          <a:xfrm>
            <a:off x="111221" y="2500096"/>
            <a:ext cx="3273863" cy="48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378989" y="2418308"/>
            <a:ext cx="27720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</a:t>
            </a:r>
          </a:p>
        </p:txBody>
      </p:sp>
      <p:sp>
        <p:nvSpPr>
          <p:cNvPr id="55" name="正方形/長方形 54"/>
          <p:cNvSpPr/>
          <p:nvPr/>
        </p:nvSpPr>
        <p:spPr>
          <a:xfrm>
            <a:off x="3455189" y="2434302"/>
            <a:ext cx="3321791" cy="11214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111221" y="3071596"/>
            <a:ext cx="3273863" cy="48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6558" y="2609923"/>
            <a:ext cx="27720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結論</a:t>
            </a:r>
          </a:p>
        </p:txBody>
      </p:sp>
      <p:sp>
        <p:nvSpPr>
          <p:cNvPr id="58" name="右矢印 57"/>
          <p:cNvSpPr/>
          <p:nvPr/>
        </p:nvSpPr>
        <p:spPr>
          <a:xfrm>
            <a:off x="3206496" y="3126460"/>
            <a:ext cx="365760" cy="307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右矢印 58"/>
          <p:cNvSpPr/>
          <p:nvPr/>
        </p:nvSpPr>
        <p:spPr>
          <a:xfrm flipH="1">
            <a:off x="3157728" y="2602204"/>
            <a:ext cx="365760" cy="307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7590" y="4447956"/>
            <a:ext cx="27720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個人</a:t>
            </a:r>
          </a:p>
        </p:txBody>
      </p:sp>
      <p:sp>
        <p:nvSpPr>
          <p:cNvPr id="63" name="正方形/長方形 62"/>
          <p:cNvSpPr/>
          <p:nvPr/>
        </p:nvSpPr>
        <p:spPr>
          <a:xfrm>
            <a:off x="99029" y="3876456"/>
            <a:ext cx="3273863" cy="48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366797" y="3794668"/>
            <a:ext cx="27720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</a:t>
            </a:r>
          </a:p>
        </p:txBody>
      </p:sp>
      <p:sp>
        <p:nvSpPr>
          <p:cNvPr id="65" name="正方形/長方形 64"/>
          <p:cNvSpPr/>
          <p:nvPr/>
        </p:nvSpPr>
        <p:spPr>
          <a:xfrm>
            <a:off x="3442997" y="3810662"/>
            <a:ext cx="3321791" cy="11214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99029" y="4447956"/>
            <a:ext cx="3273863" cy="48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4366" y="3986283"/>
            <a:ext cx="27720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結論</a:t>
            </a:r>
          </a:p>
        </p:txBody>
      </p:sp>
      <p:sp>
        <p:nvSpPr>
          <p:cNvPr id="68" name="右矢印 67"/>
          <p:cNvSpPr/>
          <p:nvPr/>
        </p:nvSpPr>
        <p:spPr>
          <a:xfrm>
            <a:off x="3194304" y="4502820"/>
            <a:ext cx="365760" cy="307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右矢印 68"/>
          <p:cNvSpPr/>
          <p:nvPr/>
        </p:nvSpPr>
        <p:spPr>
          <a:xfrm flipH="1">
            <a:off x="3145536" y="3978564"/>
            <a:ext cx="365760" cy="307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-4602" y="5824316"/>
            <a:ext cx="27720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個人</a:t>
            </a:r>
          </a:p>
        </p:txBody>
      </p:sp>
      <p:sp>
        <p:nvSpPr>
          <p:cNvPr id="73" name="正方形/長方形 72"/>
          <p:cNvSpPr/>
          <p:nvPr/>
        </p:nvSpPr>
        <p:spPr>
          <a:xfrm>
            <a:off x="86837" y="5252816"/>
            <a:ext cx="3273863" cy="48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3354605" y="5171028"/>
            <a:ext cx="27720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</a:t>
            </a:r>
          </a:p>
        </p:txBody>
      </p:sp>
      <p:sp>
        <p:nvSpPr>
          <p:cNvPr id="75" name="正方形/長方形 74"/>
          <p:cNvSpPr/>
          <p:nvPr/>
        </p:nvSpPr>
        <p:spPr>
          <a:xfrm>
            <a:off x="3430805" y="5187022"/>
            <a:ext cx="3321791" cy="11214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86837" y="5824316"/>
            <a:ext cx="3273863" cy="48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-7826" y="5362643"/>
            <a:ext cx="27720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結論</a:t>
            </a:r>
          </a:p>
        </p:txBody>
      </p:sp>
      <p:sp>
        <p:nvSpPr>
          <p:cNvPr id="78" name="右矢印 77"/>
          <p:cNvSpPr/>
          <p:nvPr/>
        </p:nvSpPr>
        <p:spPr>
          <a:xfrm>
            <a:off x="3182112" y="5879180"/>
            <a:ext cx="365760" cy="307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右矢印 78"/>
          <p:cNvSpPr/>
          <p:nvPr/>
        </p:nvSpPr>
        <p:spPr>
          <a:xfrm flipH="1">
            <a:off x="3133344" y="5354924"/>
            <a:ext cx="365760" cy="307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1494" y="7200676"/>
            <a:ext cx="27720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個人</a:t>
            </a:r>
          </a:p>
        </p:txBody>
      </p:sp>
      <p:sp>
        <p:nvSpPr>
          <p:cNvPr id="83" name="正方形/長方形 82"/>
          <p:cNvSpPr/>
          <p:nvPr/>
        </p:nvSpPr>
        <p:spPr>
          <a:xfrm>
            <a:off x="92933" y="6629176"/>
            <a:ext cx="3273863" cy="48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3360701" y="6547388"/>
            <a:ext cx="27720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</a:t>
            </a:r>
          </a:p>
        </p:txBody>
      </p:sp>
      <p:sp>
        <p:nvSpPr>
          <p:cNvPr id="85" name="正方形/長方形 84"/>
          <p:cNvSpPr/>
          <p:nvPr/>
        </p:nvSpPr>
        <p:spPr>
          <a:xfrm>
            <a:off x="3436901" y="6563382"/>
            <a:ext cx="3321791" cy="11214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92933" y="7200676"/>
            <a:ext cx="3273863" cy="48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-1730" y="6739003"/>
            <a:ext cx="27720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結論</a:t>
            </a:r>
          </a:p>
        </p:txBody>
      </p:sp>
      <p:sp>
        <p:nvSpPr>
          <p:cNvPr id="88" name="右矢印 87"/>
          <p:cNvSpPr/>
          <p:nvPr/>
        </p:nvSpPr>
        <p:spPr>
          <a:xfrm>
            <a:off x="3188208" y="7255540"/>
            <a:ext cx="365760" cy="307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右矢印 88"/>
          <p:cNvSpPr/>
          <p:nvPr/>
        </p:nvSpPr>
        <p:spPr>
          <a:xfrm flipH="1">
            <a:off x="3139440" y="6731284"/>
            <a:ext cx="365760" cy="307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7590" y="8577035"/>
            <a:ext cx="27720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個人</a:t>
            </a:r>
          </a:p>
        </p:txBody>
      </p:sp>
      <p:sp>
        <p:nvSpPr>
          <p:cNvPr id="93" name="正方形/長方形 92"/>
          <p:cNvSpPr/>
          <p:nvPr/>
        </p:nvSpPr>
        <p:spPr>
          <a:xfrm>
            <a:off x="99029" y="8005535"/>
            <a:ext cx="3273863" cy="48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3366797" y="7923747"/>
            <a:ext cx="27720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</a:t>
            </a:r>
          </a:p>
        </p:txBody>
      </p:sp>
      <p:sp>
        <p:nvSpPr>
          <p:cNvPr id="95" name="正方形/長方形 94"/>
          <p:cNvSpPr/>
          <p:nvPr/>
        </p:nvSpPr>
        <p:spPr>
          <a:xfrm>
            <a:off x="3442997" y="7939741"/>
            <a:ext cx="3321791" cy="11214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99029" y="8577035"/>
            <a:ext cx="3273863" cy="48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4366" y="8115362"/>
            <a:ext cx="27720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結論</a:t>
            </a:r>
          </a:p>
        </p:txBody>
      </p:sp>
      <p:sp>
        <p:nvSpPr>
          <p:cNvPr id="98" name="右矢印 97"/>
          <p:cNvSpPr/>
          <p:nvPr/>
        </p:nvSpPr>
        <p:spPr>
          <a:xfrm>
            <a:off x="3194304" y="8631899"/>
            <a:ext cx="365760" cy="307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右矢印 98"/>
          <p:cNvSpPr/>
          <p:nvPr/>
        </p:nvSpPr>
        <p:spPr>
          <a:xfrm flipH="1">
            <a:off x="3145536" y="8107643"/>
            <a:ext cx="365760" cy="307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2543" y="437262"/>
            <a:ext cx="2932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～全体傾向を読み取ろう</a:t>
            </a:r>
            <a:endParaRPr lang="en-US" altLang="ja-JP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-27743" y="1076230"/>
            <a:ext cx="1234751" cy="1679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正方形/長方形 104"/>
          <p:cNvSpPr/>
          <p:nvPr/>
        </p:nvSpPr>
        <p:spPr>
          <a:xfrm>
            <a:off x="18288" y="7969081"/>
            <a:ext cx="1234751" cy="1679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-70415" y="847142"/>
            <a:ext cx="1624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Impact" panose="020B0806030902050204" pitchFamily="34" charset="0"/>
              </a:rPr>
              <a:t>Not 100%</a:t>
            </a:r>
            <a:endParaRPr kumimoji="1" lang="ja-JP" altLang="en-US" sz="2400" dirty="0">
              <a:latin typeface="Impact" panose="020B0806030902050204" pitchFamily="34" charset="0"/>
            </a:endParaRPr>
          </a:p>
        </p:txBody>
      </p:sp>
      <p:sp>
        <p:nvSpPr>
          <p:cNvPr id="107" name="正方形/長方形 106"/>
          <p:cNvSpPr/>
          <p:nvPr/>
        </p:nvSpPr>
        <p:spPr>
          <a:xfrm>
            <a:off x="17574" y="6547804"/>
            <a:ext cx="641759" cy="2019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-76511" y="7730465"/>
            <a:ext cx="16309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Impact" panose="020B0806030902050204" pitchFamily="34" charset="0"/>
              </a:rPr>
              <a:t>Not only 1</a:t>
            </a:r>
            <a:endParaRPr kumimoji="1" lang="ja-JP" altLang="en-US" sz="2400" dirty="0">
              <a:latin typeface="Impact" panose="020B0806030902050204" pitchFamily="34" charset="0"/>
            </a:endParaRPr>
          </a:p>
        </p:txBody>
      </p:sp>
      <p:sp>
        <p:nvSpPr>
          <p:cNvPr id="108" name="正方形/長方形 107"/>
          <p:cNvSpPr/>
          <p:nvPr/>
        </p:nvSpPr>
        <p:spPr>
          <a:xfrm>
            <a:off x="-6096" y="5166093"/>
            <a:ext cx="641759" cy="2019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正方形/長方形 108"/>
          <p:cNvSpPr/>
          <p:nvPr/>
        </p:nvSpPr>
        <p:spPr>
          <a:xfrm>
            <a:off x="18288" y="3782400"/>
            <a:ext cx="641759" cy="2019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正方形/長方形 109"/>
          <p:cNvSpPr/>
          <p:nvPr/>
        </p:nvSpPr>
        <p:spPr>
          <a:xfrm>
            <a:off x="-28792" y="2417553"/>
            <a:ext cx="641759" cy="2019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-64319" y="2225026"/>
            <a:ext cx="81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Impact" panose="020B0806030902050204" pitchFamily="34" charset="0"/>
              </a:rPr>
              <a:t>80%</a:t>
            </a:r>
            <a:endParaRPr kumimoji="1" lang="ja-JP" altLang="en-US" sz="2400" dirty="0">
              <a:latin typeface="Impact" panose="020B0806030902050204" pitchFamily="34" charset="0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-76511" y="3601386"/>
            <a:ext cx="81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Impact" panose="020B0806030902050204" pitchFamily="34" charset="0"/>
              </a:rPr>
              <a:t>60%</a:t>
            </a:r>
            <a:endParaRPr kumimoji="1" lang="ja-JP" altLang="en-US" sz="2400" dirty="0">
              <a:latin typeface="Impact" panose="020B0806030902050204" pitchFamily="34" charset="0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-88703" y="4977746"/>
            <a:ext cx="81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Impact" panose="020B0806030902050204" pitchFamily="34" charset="0"/>
              </a:rPr>
              <a:t>4</a:t>
            </a:r>
            <a:r>
              <a:rPr kumimoji="1" lang="en-US" altLang="ja-JP" sz="2400" dirty="0">
                <a:latin typeface="Impact" panose="020B0806030902050204" pitchFamily="34" charset="0"/>
              </a:rPr>
              <a:t>0%</a:t>
            </a:r>
            <a:endParaRPr kumimoji="1" lang="ja-JP" altLang="en-US" sz="2400" dirty="0">
              <a:latin typeface="Impact" panose="020B0806030902050204" pitchFamily="34" charset="0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-82607" y="6354106"/>
            <a:ext cx="81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Impact" panose="020B0806030902050204" pitchFamily="34" charset="0"/>
              </a:rPr>
              <a:t>2</a:t>
            </a:r>
            <a:r>
              <a:rPr kumimoji="1" lang="en-US" altLang="ja-JP" sz="2400" dirty="0">
                <a:latin typeface="Impact" panose="020B0806030902050204" pitchFamily="34" charset="0"/>
              </a:rPr>
              <a:t>0%</a:t>
            </a:r>
            <a:endParaRPr kumimoji="1" lang="ja-JP" altLang="en-US" sz="2400" dirty="0">
              <a:latin typeface="Impact" panose="020B0806030902050204" pitchFamily="34" charset="0"/>
            </a:endParaRPr>
          </a:p>
        </p:txBody>
      </p:sp>
      <p:sp>
        <p:nvSpPr>
          <p:cNvPr id="111" name="正方形/長方形 110"/>
          <p:cNvSpPr/>
          <p:nvPr/>
        </p:nvSpPr>
        <p:spPr>
          <a:xfrm>
            <a:off x="3413394" y="131317"/>
            <a:ext cx="1245955" cy="47450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3384413" y="156177"/>
            <a:ext cx="1274936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92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</a:t>
            </a:r>
          </a:p>
        </p:txBody>
      </p:sp>
    </p:spTree>
    <p:extLst>
      <p:ext uri="{BB962C8B-B14F-4D97-AF65-F5344CB8AC3E}">
        <p14:creationId xmlns:p14="http://schemas.microsoft.com/office/powerpoint/2010/main" val="3166881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162317" y="-32083"/>
            <a:ext cx="2932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「減らしましょう」</a:t>
            </a:r>
            <a:endParaRPr lang="en-US" altLang="ja-JP" sz="2000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785324" y="38722"/>
            <a:ext cx="2005950" cy="47450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756343" y="63582"/>
            <a:ext cx="992515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92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氏名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8400" y="1312169"/>
            <a:ext cx="2772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個人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105125" y="665003"/>
            <a:ext cx="3273863" cy="4175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372893" y="658882"/>
            <a:ext cx="1211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3449093" y="658882"/>
            <a:ext cx="3321791" cy="9504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105125" y="1191849"/>
            <a:ext cx="3273863" cy="4175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5176" y="848972"/>
            <a:ext cx="2772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結論</a:t>
            </a:r>
          </a:p>
        </p:txBody>
      </p:sp>
      <p:sp>
        <p:nvSpPr>
          <p:cNvPr id="2" name="右矢印 1"/>
          <p:cNvSpPr/>
          <p:nvPr/>
        </p:nvSpPr>
        <p:spPr>
          <a:xfrm>
            <a:off x="3200400" y="1194035"/>
            <a:ext cx="365760" cy="307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右矢印 50"/>
          <p:cNvSpPr/>
          <p:nvPr/>
        </p:nvSpPr>
        <p:spPr>
          <a:xfrm flipH="1">
            <a:off x="3151632" y="842777"/>
            <a:ext cx="365760" cy="307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076826" y="276301"/>
            <a:ext cx="29326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～全体傾向を読み取ろう</a:t>
            </a:r>
            <a:endParaRPr lang="en-US" altLang="ja-JP" sz="1200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86837" y="631377"/>
            <a:ext cx="989989" cy="1607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1494" y="561329"/>
            <a:ext cx="11472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Impact" panose="020B0806030902050204" pitchFamily="34" charset="0"/>
              </a:rPr>
              <a:t>Not 100%</a:t>
            </a:r>
            <a:endParaRPr kumimoji="1" lang="ja-JP" altLang="en-US" sz="2000" dirty="0">
              <a:latin typeface="Impact" panose="020B0806030902050204" pitchFamily="34" charset="0"/>
            </a:endParaRPr>
          </a:p>
        </p:txBody>
      </p:sp>
      <p:sp>
        <p:nvSpPr>
          <p:cNvPr id="111" name="正方形/長方形 110"/>
          <p:cNvSpPr/>
          <p:nvPr/>
        </p:nvSpPr>
        <p:spPr>
          <a:xfrm>
            <a:off x="3438108" y="44818"/>
            <a:ext cx="1245955" cy="47450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3409127" y="69678"/>
            <a:ext cx="1274936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92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</a:t>
            </a: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38400" y="2366868"/>
            <a:ext cx="2772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個人</a:t>
            </a:r>
          </a:p>
        </p:txBody>
      </p:sp>
      <p:sp>
        <p:nvSpPr>
          <p:cNvPr id="115" name="正方形/長方形 114"/>
          <p:cNvSpPr/>
          <p:nvPr/>
        </p:nvSpPr>
        <p:spPr>
          <a:xfrm>
            <a:off x="105125" y="1719702"/>
            <a:ext cx="3273863" cy="4175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3372893" y="1713581"/>
            <a:ext cx="1211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</a:t>
            </a:r>
          </a:p>
        </p:txBody>
      </p:sp>
      <p:sp>
        <p:nvSpPr>
          <p:cNvPr id="117" name="正方形/長方形 116"/>
          <p:cNvSpPr/>
          <p:nvPr/>
        </p:nvSpPr>
        <p:spPr>
          <a:xfrm>
            <a:off x="3449093" y="1713581"/>
            <a:ext cx="3321791" cy="9504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118" name="正方形/長方形 117"/>
          <p:cNvSpPr/>
          <p:nvPr/>
        </p:nvSpPr>
        <p:spPr>
          <a:xfrm>
            <a:off x="105125" y="2246548"/>
            <a:ext cx="3273863" cy="4175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35176" y="1903671"/>
            <a:ext cx="2772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結論</a:t>
            </a:r>
          </a:p>
        </p:txBody>
      </p:sp>
      <p:sp>
        <p:nvSpPr>
          <p:cNvPr id="120" name="右矢印 119"/>
          <p:cNvSpPr/>
          <p:nvPr/>
        </p:nvSpPr>
        <p:spPr>
          <a:xfrm>
            <a:off x="3200400" y="2248734"/>
            <a:ext cx="365760" cy="307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右矢印 120"/>
          <p:cNvSpPr/>
          <p:nvPr/>
        </p:nvSpPr>
        <p:spPr>
          <a:xfrm flipH="1">
            <a:off x="3151632" y="1897476"/>
            <a:ext cx="365760" cy="307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正方形/長方形 121"/>
          <p:cNvSpPr/>
          <p:nvPr/>
        </p:nvSpPr>
        <p:spPr>
          <a:xfrm>
            <a:off x="86838" y="1686076"/>
            <a:ext cx="555714" cy="1471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1494" y="1616028"/>
            <a:ext cx="6410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latin typeface="Impact" panose="020B0806030902050204" pitchFamily="34" charset="0"/>
              </a:rPr>
              <a:t>85</a:t>
            </a:r>
            <a:r>
              <a:rPr kumimoji="1" lang="en-US" altLang="ja-JP" sz="2000" dirty="0">
                <a:latin typeface="Impact" panose="020B0806030902050204" pitchFamily="34" charset="0"/>
              </a:rPr>
              <a:t>%</a:t>
            </a:r>
            <a:endParaRPr kumimoji="1" lang="ja-JP" altLang="en-US" sz="2000" dirty="0">
              <a:latin typeface="Impact" panose="020B0806030902050204" pitchFamily="34" charset="0"/>
            </a:endParaRP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38400" y="3442588"/>
            <a:ext cx="2772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個人</a:t>
            </a:r>
          </a:p>
        </p:txBody>
      </p:sp>
      <p:sp>
        <p:nvSpPr>
          <p:cNvPr id="125" name="正方形/長方形 124"/>
          <p:cNvSpPr/>
          <p:nvPr/>
        </p:nvSpPr>
        <p:spPr>
          <a:xfrm>
            <a:off x="105125" y="2795422"/>
            <a:ext cx="3273863" cy="4175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3372893" y="2789301"/>
            <a:ext cx="1211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</a:t>
            </a:r>
          </a:p>
        </p:txBody>
      </p:sp>
      <p:sp>
        <p:nvSpPr>
          <p:cNvPr id="127" name="正方形/長方形 126"/>
          <p:cNvSpPr/>
          <p:nvPr/>
        </p:nvSpPr>
        <p:spPr>
          <a:xfrm>
            <a:off x="3449093" y="2789301"/>
            <a:ext cx="3321791" cy="9504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128" name="正方形/長方形 127"/>
          <p:cNvSpPr/>
          <p:nvPr/>
        </p:nvSpPr>
        <p:spPr>
          <a:xfrm>
            <a:off x="105125" y="3322268"/>
            <a:ext cx="3273863" cy="4175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35176" y="2979391"/>
            <a:ext cx="2772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結論</a:t>
            </a:r>
          </a:p>
        </p:txBody>
      </p:sp>
      <p:sp>
        <p:nvSpPr>
          <p:cNvPr id="130" name="右矢印 129"/>
          <p:cNvSpPr/>
          <p:nvPr/>
        </p:nvSpPr>
        <p:spPr>
          <a:xfrm>
            <a:off x="3200400" y="3324454"/>
            <a:ext cx="365760" cy="307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右矢印 130"/>
          <p:cNvSpPr/>
          <p:nvPr/>
        </p:nvSpPr>
        <p:spPr>
          <a:xfrm flipH="1">
            <a:off x="3151632" y="2973196"/>
            <a:ext cx="365760" cy="307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正方形/長方形 131"/>
          <p:cNvSpPr/>
          <p:nvPr/>
        </p:nvSpPr>
        <p:spPr>
          <a:xfrm>
            <a:off x="86838" y="2761796"/>
            <a:ext cx="555714" cy="1471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1494" y="2691748"/>
            <a:ext cx="6410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latin typeface="Impact" panose="020B0806030902050204" pitchFamily="34" charset="0"/>
              </a:rPr>
              <a:t>70</a:t>
            </a:r>
            <a:r>
              <a:rPr kumimoji="1" lang="en-US" altLang="ja-JP" sz="2000" dirty="0">
                <a:latin typeface="Impact" panose="020B0806030902050204" pitchFamily="34" charset="0"/>
              </a:rPr>
              <a:t>%</a:t>
            </a:r>
            <a:endParaRPr kumimoji="1" lang="ja-JP" altLang="en-US" sz="2000" dirty="0">
              <a:latin typeface="Impact" panose="020B0806030902050204" pitchFamily="34" charset="0"/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42392" y="4524429"/>
            <a:ext cx="2772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個人</a:t>
            </a:r>
          </a:p>
        </p:txBody>
      </p:sp>
      <p:sp>
        <p:nvSpPr>
          <p:cNvPr id="135" name="正方形/長方形 134"/>
          <p:cNvSpPr/>
          <p:nvPr/>
        </p:nvSpPr>
        <p:spPr>
          <a:xfrm>
            <a:off x="109117" y="3877263"/>
            <a:ext cx="3273863" cy="4175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3376885" y="3871142"/>
            <a:ext cx="1211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</a:t>
            </a:r>
          </a:p>
        </p:txBody>
      </p:sp>
      <p:sp>
        <p:nvSpPr>
          <p:cNvPr id="137" name="正方形/長方形 136"/>
          <p:cNvSpPr/>
          <p:nvPr/>
        </p:nvSpPr>
        <p:spPr>
          <a:xfrm>
            <a:off x="3453085" y="3871142"/>
            <a:ext cx="3321791" cy="9504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138" name="正方形/長方形 137"/>
          <p:cNvSpPr/>
          <p:nvPr/>
        </p:nvSpPr>
        <p:spPr>
          <a:xfrm>
            <a:off x="109117" y="4404109"/>
            <a:ext cx="3273863" cy="4175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139" name="テキスト ボックス 138"/>
          <p:cNvSpPr txBox="1"/>
          <p:nvPr/>
        </p:nvSpPr>
        <p:spPr>
          <a:xfrm>
            <a:off x="39168" y="4061232"/>
            <a:ext cx="2772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結論</a:t>
            </a:r>
          </a:p>
        </p:txBody>
      </p:sp>
      <p:sp>
        <p:nvSpPr>
          <p:cNvPr id="140" name="右矢印 139"/>
          <p:cNvSpPr/>
          <p:nvPr/>
        </p:nvSpPr>
        <p:spPr>
          <a:xfrm>
            <a:off x="3204392" y="4406295"/>
            <a:ext cx="365760" cy="307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右矢印 140"/>
          <p:cNvSpPr/>
          <p:nvPr/>
        </p:nvSpPr>
        <p:spPr>
          <a:xfrm flipH="1">
            <a:off x="3155624" y="4055037"/>
            <a:ext cx="365760" cy="307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正方形/長方形 141"/>
          <p:cNvSpPr/>
          <p:nvPr/>
        </p:nvSpPr>
        <p:spPr>
          <a:xfrm>
            <a:off x="90830" y="3843637"/>
            <a:ext cx="555714" cy="1471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4036" y="3757142"/>
            <a:ext cx="6410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latin typeface="Impact" panose="020B0806030902050204" pitchFamily="34" charset="0"/>
              </a:rPr>
              <a:t>55</a:t>
            </a:r>
            <a:r>
              <a:rPr kumimoji="1" lang="en-US" altLang="ja-JP" sz="2000" dirty="0">
                <a:latin typeface="Impact" panose="020B0806030902050204" pitchFamily="34" charset="0"/>
              </a:rPr>
              <a:t>%</a:t>
            </a:r>
            <a:endParaRPr kumimoji="1" lang="ja-JP" altLang="en-US" sz="2000" dirty="0">
              <a:latin typeface="Impact" panose="020B0806030902050204" pitchFamily="34" charset="0"/>
            </a:endParaRPr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38400" y="5580889"/>
            <a:ext cx="2772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個人</a:t>
            </a:r>
          </a:p>
        </p:txBody>
      </p:sp>
      <p:sp>
        <p:nvSpPr>
          <p:cNvPr id="145" name="正方形/長方形 144"/>
          <p:cNvSpPr/>
          <p:nvPr/>
        </p:nvSpPr>
        <p:spPr>
          <a:xfrm>
            <a:off x="105125" y="4933723"/>
            <a:ext cx="3273863" cy="4175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3372893" y="4927602"/>
            <a:ext cx="1211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</a:t>
            </a:r>
          </a:p>
        </p:txBody>
      </p:sp>
      <p:sp>
        <p:nvSpPr>
          <p:cNvPr id="147" name="正方形/長方形 146"/>
          <p:cNvSpPr/>
          <p:nvPr/>
        </p:nvSpPr>
        <p:spPr>
          <a:xfrm>
            <a:off x="3449093" y="4927602"/>
            <a:ext cx="3321791" cy="9504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148" name="正方形/長方形 147"/>
          <p:cNvSpPr/>
          <p:nvPr/>
        </p:nvSpPr>
        <p:spPr>
          <a:xfrm>
            <a:off x="105125" y="5460569"/>
            <a:ext cx="3273863" cy="4175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35176" y="5117692"/>
            <a:ext cx="2772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結論</a:t>
            </a:r>
          </a:p>
        </p:txBody>
      </p:sp>
      <p:sp>
        <p:nvSpPr>
          <p:cNvPr id="150" name="右矢印 149"/>
          <p:cNvSpPr/>
          <p:nvPr/>
        </p:nvSpPr>
        <p:spPr>
          <a:xfrm>
            <a:off x="3200400" y="5462755"/>
            <a:ext cx="365760" cy="307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1" name="右矢印 150"/>
          <p:cNvSpPr/>
          <p:nvPr/>
        </p:nvSpPr>
        <p:spPr>
          <a:xfrm flipH="1">
            <a:off x="3151632" y="5111497"/>
            <a:ext cx="365760" cy="307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2" name="正方形/長方形 151"/>
          <p:cNvSpPr/>
          <p:nvPr/>
        </p:nvSpPr>
        <p:spPr>
          <a:xfrm>
            <a:off x="86838" y="4900096"/>
            <a:ext cx="429520" cy="1652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1495" y="4830049"/>
            <a:ext cx="641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latin typeface="Impact" panose="020B0806030902050204" pitchFamily="34" charset="0"/>
              </a:rPr>
              <a:t>40</a:t>
            </a:r>
            <a:r>
              <a:rPr kumimoji="1" lang="en-US" altLang="ja-JP" sz="2000" dirty="0">
                <a:latin typeface="Impact" panose="020B0806030902050204" pitchFamily="34" charset="0"/>
              </a:rPr>
              <a:t>%</a:t>
            </a:r>
            <a:endParaRPr kumimoji="1" lang="ja-JP" altLang="en-US" sz="2000" dirty="0">
              <a:latin typeface="Impact" panose="020B0806030902050204" pitchFamily="34" charset="0"/>
            </a:endParaRPr>
          </a:p>
        </p:txBody>
      </p:sp>
      <p:sp>
        <p:nvSpPr>
          <p:cNvPr id="154" name="テキスト ボックス 153"/>
          <p:cNvSpPr txBox="1"/>
          <p:nvPr/>
        </p:nvSpPr>
        <p:spPr>
          <a:xfrm>
            <a:off x="38400" y="6635588"/>
            <a:ext cx="2772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個人</a:t>
            </a:r>
          </a:p>
        </p:txBody>
      </p:sp>
      <p:sp>
        <p:nvSpPr>
          <p:cNvPr id="155" name="正方形/長方形 154"/>
          <p:cNvSpPr/>
          <p:nvPr/>
        </p:nvSpPr>
        <p:spPr>
          <a:xfrm>
            <a:off x="105125" y="5988422"/>
            <a:ext cx="3273863" cy="4175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156" name="テキスト ボックス 155"/>
          <p:cNvSpPr txBox="1"/>
          <p:nvPr/>
        </p:nvSpPr>
        <p:spPr>
          <a:xfrm>
            <a:off x="3372893" y="5982301"/>
            <a:ext cx="1211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</a:t>
            </a:r>
          </a:p>
        </p:txBody>
      </p:sp>
      <p:sp>
        <p:nvSpPr>
          <p:cNvPr id="157" name="正方形/長方形 156"/>
          <p:cNvSpPr/>
          <p:nvPr/>
        </p:nvSpPr>
        <p:spPr>
          <a:xfrm>
            <a:off x="3449093" y="5982301"/>
            <a:ext cx="3321791" cy="9504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158" name="正方形/長方形 157"/>
          <p:cNvSpPr/>
          <p:nvPr/>
        </p:nvSpPr>
        <p:spPr>
          <a:xfrm>
            <a:off x="105125" y="6515268"/>
            <a:ext cx="3273863" cy="4175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35176" y="6172391"/>
            <a:ext cx="2772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結論</a:t>
            </a:r>
          </a:p>
        </p:txBody>
      </p:sp>
      <p:sp>
        <p:nvSpPr>
          <p:cNvPr id="160" name="右矢印 159"/>
          <p:cNvSpPr/>
          <p:nvPr/>
        </p:nvSpPr>
        <p:spPr>
          <a:xfrm>
            <a:off x="3200400" y="6517454"/>
            <a:ext cx="365760" cy="307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1" name="右矢印 160"/>
          <p:cNvSpPr/>
          <p:nvPr/>
        </p:nvSpPr>
        <p:spPr>
          <a:xfrm flipH="1">
            <a:off x="3151632" y="6166196"/>
            <a:ext cx="365760" cy="307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2" name="正方形/長方形 161"/>
          <p:cNvSpPr/>
          <p:nvPr/>
        </p:nvSpPr>
        <p:spPr>
          <a:xfrm>
            <a:off x="86838" y="5954796"/>
            <a:ext cx="555714" cy="1471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3" name="テキスト ボックス 162"/>
          <p:cNvSpPr txBox="1"/>
          <p:nvPr/>
        </p:nvSpPr>
        <p:spPr>
          <a:xfrm>
            <a:off x="1494" y="5884748"/>
            <a:ext cx="6410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latin typeface="Impact" panose="020B0806030902050204" pitchFamily="34" charset="0"/>
              </a:rPr>
              <a:t>25</a:t>
            </a:r>
            <a:r>
              <a:rPr kumimoji="1" lang="en-US" altLang="ja-JP" sz="2000" dirty="0">
                <a:latin typeface="Impact" panose="020B0806030902050204" pitchFamily="34" charset="0"/>
              </a:rPr>
              <a:t>%</a:t>
            </a:r>
            <a:endParaRPr kumimoji="1" lang="ja-JP" altLang="en-US" sz="2000" dirty="0">
              <a:latin typeface="Impact" panose="020B0806030902050204" pitchFamily="34" charset="0"/>
            </a:endParaRPr>
          </a:p>
        </p:txBody>
      </p:sp>
      <p:sp>
        <p:nvSpPr>
          <p:cNvPr id="164" name="テキスト ボックス 163"/>
          <p:cNvSpPr txBox="1"/>
          <p:nvPr/>
        </p:nvSpPr>
        <p:spPr>
          <a:xfrm>
            <a:off x="38400" y="7711308"/>
            <a:ext cx="2772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個人</a:t>
            </a:r>
          </a:p>
        </p:txBody>
      </p:sp>
      <p:sp>
        <p:nvSpPr>
          <p:cNvPr id="165" name="正方形/長方形 164"/>
          <p:cNvSpPr/>
          <p:nvPr/>
        </p:nvSpPr>
        <p:spPr>
          <a:xfrm>
            <a:off x="105125" y="7064142"/>
            <a:ext cx="3273863" cy="4175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166" name="テキスト ボックス 165"/>
          <p:cNvSpPr txBox="1"/>
          <p:nvPr/>
        </p:nvSpPr>
        <p:spPr>
          <a:xfrm>
            <a:off x="3372893" y="7058021"/>
            <a:ext cx="1211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</a:t>
            </a:r>
          </a:p>
        </p:txBody>
      </p:sp>
      <p:sp>
        <p:nvSpPr>
          <p:cNvPr id="167" name="正方形/長方形 166"/>
          <p:cNvSpPr/>
          <p:nvPr/>
        </p:nvSpPr>
        <p:spPr>
          <a:xfrm>
            <a:off x="3449093" y="7058021"/>
            <a:ext cx="3321791" cy="9504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168" name="正方形/長方形 167"/>
          <p:cNvSpPr/>
          <p:nvPr/>
        </p:nvSpPr>
        <p:spPr>
          <a:xfrm>
            <a:off x="105125" y="7590988"/>
            <a:ext cx="3273863" cy="4175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169" name="テキスト ボックス 168"/>
          <p:cNvSpPr txBox="1"/>
          <p:nvPr/>
        </p:nvSpPr>
        <p:spPr>
          <a:xfrm>
            <a:off x="35176" y="7248111"/>
            <a:ext cx="2772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結論</a:t>
            </a:r>
          </a:p>
        </p:txBody>
      </p:sp>
      <p:sp>
        <p:nvSpPr>
          <p:cNvPr id="170" name="右矢印 169"/>
          <p:cNvSpPr/>
          <p:nvPr/>
        </p:nvSpPr>
        <p:spPr>
          <a:xfrm>
            <a:off x="3200400" y="7593174"/>
            <a:ext cx="365760" cy="307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1" name="右矢印 170"/>
          <p:cNvSpPr/>
          <p:nvPr/>
        </p:nvSpPr>
        <p:spPr>
          <a:xfrm flipH="1">
            <a:off x="3151632" y="7241916"/>
            <a:ext cx="365760" cy="307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2" name="正方形/長方形 171"/>
          <p:cNvSpPr/>
          <p:nvPr/>
        </p:nvSpPr>
        <p:spPr>
          <a:xfrm>
            <a:off x="86838" y="7030516"/>
            <a:ext cx="555714" cy="1471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3" name="テキスト ボックス 172"/>
          <p:cNvSpPr txBox="1"/>
          <p:nvPr/>
        </p:nvSpPr>
        <p:spPr>
          <a:xfrm>
            <a:off x="1494" y="6960468"/>
            <a:ext cx="6410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latin typeface="Impact" panose="020B0806030902050204" pitchFamily="34" charset="0"/>
              </a:rPr>
              <a:t>10</a:t>
            </a:r>
            <a:r>
              <a:rPr kumimoji="1" lang="en-US" altLang="ja-JP" sz="2000" dirty="0">
                <a:latin typeface="Impact" panose="020B0806030902050204" pitchFamily="34" charset="0"/>
              </a:rPr>
              <a:t>%</a:t>
            </a:r>
            <a:endParaRPr kumimoji="1" lang="ja-JP" altLang="en-US" sz="2000" dirty="0">
              <a:latin typeface="Impact" panose="020B0806030902050204" pitchFamily="34" charset="0"/>
            </a:endParaRPr>
          </a:p>
        </p:txBody>
      </p:sp>
      <p:sp>
        <p:nvSpPr>
          <p:cNvPr id="174" name="テキスト ボックス 173"/>
          <p:cNvSpPr txBox="1"/>
          <p:nvPr/>
        </p:nvSpPr>
        <p:spPr>
          <a:xfrm>
            <a:off x="42392" y="8793149"/>
            <a:ext cx="2772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個人</a:t>
            </a:r>
          </a:p>
        </p:txBody>
      </p:sp>
      <p:sp>
        <p:nvSpPr>
          <p:cNvPr id="175" name="正方形/長方形 174"/>
          <p:cNvSpPr/>
          <p:nvPr/>
        </p:nvSpPr>
        <p:spPr>
          <a:xfrm>
            <a:off x="109117" y="8145983"/>
            <a:ext cx="3273863" cy="4175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176" name="テキスト ボックス 175"/>
          <p:cNvSpPr txBox="1"/>
          <p:nvPr/>
        </p:nvSpPr>
        <p:spPr>
          <a:xfrm>
            <a:off x="3376885" y="8139862"/>
            <a:ext cx="1211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</a:t>
            </a:r>
          </a:p>
        </p:txBody>
      </p:sp>
      <p:sp>
        <p:nvSpPr>
          <p:cNvPr id="177" name="正方形/長方形 176"/>
          <p:cNvSpPr/>
          <p:nvPr/>
        </p:nvSpPr>
        <p:spPr>
          <a:xfrm>
            <a:off x="3453085" y="8139862"/>
            <a:ext cx="3321791" cy="9504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178" name="正方形/長方形 177"/>
          <p:cNvSpPr/>
          <p:nvPr/>
        </p:nvSpPr>
        <p:spPr>
          <a:xfrm>
            <a:off x="109117" y="8672829"/>
            <a:ext cx="3273863" cy="4175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prstClr val="white"/>
              </a:solidFill>
            </a:endParaRPr>
          </a:p>
        </p:txBody>
      </p:sp>
      <p:sp>
        <p:nvSpPr>
          <p:cNvPr id="179" name="テキスト ボックス 178"/>
          <p:cNvSpPr txBox="1"/>
          <p:nvPr/>
        </p:nvSpPr>
        <p:spPr>
          <a:xfrm>
            <a:off x="39168" y="8329952"/>
            <a:ext cx="2772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結論</a:t>
            </a:r>
          </a:p>
        </p:txBody>
      </p:sp>
      <p:sp>
        <p:nvSpPr>
          <p:cNvPr id="180" name="右矢印 179"/>
          <p:cNvSpPr/>
          <p:nvPr/>
        </p:nvSpPr>
        <p:spPr>
          <a:xfrm>
            <a:off x="3204392" y="8675015"/>
            <a:ext cx="365760" cy="307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1" name="右矢印 180"/>
          <p:cNvSpPr/>
          <p:nvPr/>
        </p:nvSpPr>
        <p:spPr>
          <a:xfrm flipH="1">
            <a:off x="3155624" y="8323757"/>
            <a:ext cx="365760" cy="307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2" name="正方形/長方形 181"/>
          <p:cNvSpPr/>
          <p:nvPr/>
        </p:nvSpPr>
        <p:spPr>
          <a:xfrm>
            <a:off x="90830" y="8112356"/>
            <a:ext cx="1057905" cy="1974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3" name="テキスト ボックス 182"/>
          <p:cNvSpPr txBox="1"/>
          <p:nvPr/>
        </p:nvSpPr>
        <p:spPr>
          <a:xfrm>
            <a:off x="4036" y="8025862"/>
            <a:ext cx="1186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Impact" panose="020B0806030902050204" pitchFamily="34" charset="0"/>
              </a:rPr>
              <a:t>Not only 1</a:t>
            </a:r>
            <a:endParaRPr kumimoji="1" lang="ja-JP" altLang="en-US" sz="2000" dirty="0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227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6ED446D-CED2-41BC-AA63-DE656AEC2583}"/>
              </a:ext>
            </a:extLst>
          </p:cNvPr>
          <p:cNvSpPr txBox="1"/>
          <p:nvPr/>
        </p:nvSpPr>
        <p:spPr>
          <a:xfrm>
            <a:off x="0" y="420130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６段階（</a:t>
            </a:r>
            <a:r>
              <a:rPr kumimoji="1" lang="en-US" altLang="ja-JP" dirty="0"/>
              <a:t>Not 100%, 80%, 60%, 40%, 20%, Not only 1</a:t>
            </a:r>
            <a:r>
              <a:rPr kumimoji="1" lang="ja-JP" altLang="en-US" dirty="0"/>
              <a:t>）より、８段階（</a:t>
            </a:r>
            <a:r>
              <a:rPr kumimoji="1" lang="en-US" altLang="ja-JP" dirty="0"/>
              <a:t>Not 100%, 85%, 70%, 55%, 40%, 25%, 10%, Not only 1</a:t>
            </a:r>
            <a:r>
              <a:rPr kumimoji="1" lang="ja-JP" altLang="en-US"/>
              <a:t>）の方が難しいです。班の数や対象者にあわせて適切な方を使用してください。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04836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429</TotalTime>
  <Words>243</Words>
  <Application>Microsoft Office PowerPoint</Application>
  <PresentationFormat>画面に合わせる (4:3)</PresentationFormat>
  <Paragraphs>67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HG丸ｺﾞｼｯｸM-PRO</vt:lpstr>
      <vt:lpstr>メイリオ</vt:lpstr>
      <vt:lpstr>Arial</vt:lpstr>
      <vt:lpstr>Calibri</vt:lpstr>
      <vt:lpstr>Calibri Light</vt:lpstr>
      <vt:lpstr>Impact</vt:lpstr>
      <vt:lpstr>1_Office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reo</dc:creator>
  <cp:lastModifiedBy>玲欧 木村</cp:lastModifiedBy>
  <cp:revision>38</cp:revision>
  <cp:lastPrinted>2017-09-14T07:50:08Z</cp:lastPrinted>
  <dcterms:created xsi:type="dcterms:W3CDTF">2014-04-24T03:45:26Z</dcterms:created>
  <dcterms:modified xsi:type="dcterms:W3CDTF">2019-01-06T10:19:10Z</dcterms:modified>
</cp:coreProperties>
</file>