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3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84123-6AFB-4E13-B82E-BF16F10B61A5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1D051-4474-450D-AC0F-08165B233F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636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9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62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7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49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15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277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346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25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828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38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607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5DCC9-668B-4A17-A98C-83544C4A71D7}" type="datetimeFigureOut">
              <a:rPr kumimoji="1" lang="ja-JP" altLang="en-US" smtClean="0"/>
              <a:t>2019/1/6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E5B9-7DEC-4F32-AADC-D494625F0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6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結合子 3"/>
          <p:cNvSpPr/>
          <p:nvPr/>
        </p:nvSpPr>
        <p:spPr>
          <a:xfrm>
            <a:off x="1652337" y="465223"/>
            <a:ext cx="3609473" cy="3609473"/>
          </a:xfrm>
          <a:prstGeom prst="flowChartConnector">
            <a:avLst/>
          </a:prstGeom>
          <a:noFill/>
          <a:ln w="241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44842" y="1858379"/>
            <a:ext cx="3160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ＹＥＳ</a:t>
            </a:r>
          </a:p>
        </p:txBody>
      </p:sp>
      <p:sp>
        <p:nvSpPr>
          <p:cNvPr id="7" name="フローチャート: 結合子 6"/>
          <p:cNvSpPr/>
          <p:nvPr/>
        </p:nvSpPr>
        <p:spPr>
          <a:xfrm>
            <a:off x="1644317" y="5125457"/>
            <a:ext cx="3609473" cy="3609473"/>
          </a:xfrm>
          <a:prstGeom prst="flowChartConnector">
            <a:avLst/>
          </a:prstGeom>
          <a:noFill/>
          <a:ln w="2413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6822" y="6518613"/>
            <a:ext cx="3160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ＹＥＳ</a:t>
            </a:r>
          </a:p>
        </p:txBody>
      </p:sp>
    </p:spTree>
    <p:extLst>
      <p:ext uri="{BB962C8B-B14F-4D97-AF65-F5344CB8AC3E}">
        <p14:creationId xmlns:p14="http://schemas.microsoft.com/office/powerpoint/2010/main" val="206328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876926" y="623136"/>
            <a:ext cx="3160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ＮＯ</a:t>
            </a:r>
          </a:p>
        </p:txBody>
      </p:sp>
      <p:sp>
        <p:nvSpPr>
          <p:cNvPr id="2" name="乗算記号 1"/>
          <p:cNvSpPr/>
          <p:nvPr/>
        </p:nvSpPr>
        <p:spPr>
          <a:xfrm>
            <a:off x="637673" y="-549441"/>
            <a:ext cx="5638800" cy="5638800"/>
          </a:xfrm>
          <a:prstGeom prst="mathMultiply">
            <a:avLst>
              <a:gd name="adj1" fmla="val 645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84948" y="5427745"/>
            <a:ext cx="3160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ＮＯ</a:t>
            </a:r>
          </a:p>
        </p:txBody>
      </p:sp>
      <p:sp>
        <p:nvSpPr>
          <p:cNvPr id="12" name="乗算記号 11"/>
          <p:cNvSpPr/>
          <p:nvPr/>
        </p:nvSpPr>
        <p:spPr>
          <a:xfrm>
            <a:off x="645695" y="4255168"/>
            <a:ext cx="5638800" cy="5638800"/>
          </a:xfrm>
          <a:prstGeom prst="mathMultiply">
            <a:avLst>
              <a:gd name="adj1" fmla="val 645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954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A98A3-CB1A-4CF9-BD94-A361BE3363C8}"/>
              </a:ext>
            </a:extLst>
          </p:cNvPr>
          <p:cNvSpPr txBox="1"/>
          <p:nvPr/>
        </p:nvSpPr>
        <p:spPr>
          <a:xfrm>
            <a:off x="197708" y="123568"/>
            <a:ext cx="6487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YES-NO</a:t>
            </a:r>
            <a:r>
              <a:rPr kumimoji="1" lang="ja-JP" altLang="en-US"/>
              <a:t>カード（なるべく</a:t>
            </a:r>
            <a:r>
              <a:rPr kumimoji="1" lang="ja-JP" altLang="en-US" dirty="0"/>
              <a:t>厚紙などに両面コピーして、半分に切って使用</a:t>
            </a:r>
            <a:r>
              <a:rPr kumimoji="1" lang="ja-JP" altLang="en-US"/>
              <a:t>してください）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1794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22</Words>
  <Application>Microsoft Office PowerPoint</Application>
  <PresentationFormat>画面に合わせる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reo</dc:creator>
  <cp:lastModifiedBy>玲欧 木村</cp:lastModifiedBy>
  <cp:revision>36</cp:revision>
  <cp:lastPrinted>2017-09-14T07:50:08Z</cp:lastPrinted>
  <dcterms:created xsi:type="dcterms:W3CDTF">2014-04-24T03:45:26Z</dcterms:created>
  <dcterms:modified xsi:type="dcterms:W3CDTF">2019-01-06T10:17:15Z</dcterms:modified>
</cp:coreProperties>
</file>