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70" r:id="rId2"/>
    <p:sldId id="277" r:id="rId3"/>
    <p:sldId id="278" r:id="rId4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3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84123-6AFB-4E13-B82E-BF16F10B61A5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1D051-4474-450D-AC0F-08165B233F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3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20900" y="1233488"/>
            <a:ext cx="24939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729B5-C700-482F-936B-19AA96456AE8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93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20900" y="1233488"/>
            <a:ext cx="2493963" cy="3328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729B5-C700-482F-936B-19AA96456AE8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079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1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2"/>
          </a:xfrm>
        </p:spPr>
        <p:txBody>
          <a:bodyPr/>
          <a:lstStyle>
            <a:lvl1pPr marL="0" indent="0" algn="ctr">
              <a:buNone/>
              <a:defRPr sz="1662"/>
            </a:lvl1pPr>
            <a:lvl2pPr marL="316531" indent="0" algn="ctr">
              <a:buNone/>
              <a:defRPr sz="1385"/>
            </a:lvl2pPr>
            <a:lvl3pPr marL="633062" indent="0" algn="ctr">
              <a:buNone/>
              <a:defRPr sz="1246"/>
            </a:lvl3pPr>
            <a:lvl4pPr marL="949593" indent="0" algn="ctr">
              <a:buNone/>
              <a:defRPr sz="1108"/>
            </a:lvl4pPr>
            <a:lvl5pPr marL="1266124" indent="0" algn="ctr">
              <a:buNone/>
              <a:defRPr sz="1108"/>
            </a:lvl5pPr>
            <a:lvl6pPr marL="1582655" indent="0" algn="ctr">
              <a:buNone/>
              <a:defRPr sz="1108"/>
            </a:lvl6pPr>
            <a:lvl7pPr marL="1899186" indent="0" algn="ctr">
              <a:buNone/>
              <a:defRPr sz="1108"/>
            </a:lvl7pPr>
            <a:lvl8pPr marL="2215717" indent="0" algn="ctr">
              <a:buNone/>
              <a:defRPr sz="1108"/>
            </a:lvl8pPr>
            <a:lvl9pPr marL="2532248" indent="0" algn="ctr">
              <a:buNone/>
              <a:defRPr sz="110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1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9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87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6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41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6"/>
            <a:ext cx="5915025" cy="2000250"/>
          </a:xfrm>
        </p:spPr>
        <p:txBody>
          <a:bodyPr/>
          <a:lstStyle>
            <a:lvl1pPr marL="0" indent="0">
              <a:buNone/>
              <a:defRPr sz="1662">
                <a:solidFill>
                  <a:schemeClr val="tx1"/>
                </a:solidFill>
              </a:defRPr>
            </a:lvl1pPr>
            <a:lvl2pPr marL="316531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2pPr>
            <a:lvl3pPr marL="633062" indent="0">
              <a:buNone/>
              <a:defRPr sz="1246">
                <a:solidFill>
                  <a:schemeClr val="tx1">
                    <a:tint val="75000"/>
                  </a:schemeClr>
                </a:solidFill>
              </a:defRPr>
            </a:lvl3pPr>
            <a:lvl4pPr marL="949593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4pPr>
            <a:lvl5pPr marL="1266124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5pPr>
            <a:lvl6pPr marL="1582655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6pPr>
            <a:lvl7pPr marL="1899186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7pPr>
            <a:lvl8pPr marL="2215717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8pPr>
            <a:lvl9pPr marL="2532248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5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0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662" b="1"/>
            </a:lvl1pPr>
            <a:lvl2pPr marL="316531" indent="0">
              <a:buNone/>
              <a:defRPr sz="1385" b="1"/>
            </a:lvl2pPr>
            <a:lvl3pPr marL="633062" indent="0">
              <a:buNone/>
              <a:defRPr sz="1246" b="1"/>
            </a:lvl3pPr>
            <a:lvl4pPr marL="949593" indent="0">
              <a:buNone/>
              <a:defRPr sz="1108" b="1"/>
            </a:lvl4pPr>
            <a:lvl5pPr marL="1266124" indent="0">
              <a:buNone/>
              <a:defRPr sz="1108" b="1"/>
            </a:lvl5pPr>
            <a:lvl6pPr marL="1582655" indent="0">
              <a:buNone/>
              <a:defRPr sz="1108" b="1"/>
            </a:lvl6pPr>
            <a:lvl7pPr marL="1899186" indent="0">
              <a:buNone/>
              <a:defRPr sz="1108" b="1"/>
            </a:lvl7pPr>
            <a:lvl8pPr marL="2215717" indent="0">
              <a:buNone/>
              <a:defRPr sz="1108" b="1"/>
            </a:lvl8pPr>
            <a:lvl9pPr marL="2532248" indent="0">
              <a:buNone/>
              <a:defRPr sz="1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662" b="1"/>
            </a:lvl1pPr>
            <a:lvl2pPr marL="316531" indent="0">
              <a:buNone/>
              <a:defRPr sz="1385" b="1"/>
            </a:lvl2pPr>
            <a:lvl3pPr marL="633062" indent="0">
              <a:buNone/>
              <a:defRPr sz="1246" b="1"/>
            </a:lvl3pPr>
            <a:lvl4pPr marL="949593" indent="0">
              <a:buNone/>
              <a:defRPr sz="1108" b="1"/>
            </a:lvl4pPr>
            <a:lvl5pPr marL="1266124" indent="0">
              <a:buNone/>
              <a:defRPr sz="1108" b="1"/>
            </a:lvl5pPr>
            <a:lvl6pPr marL="1582655" indent="0">
              <a:buNone/>
              <a:defRPr sz="1108" b="1"/>
            </a:lvl6pPr>
            <a:lvl7pPr marL="1899186" indent="0">
              <a:buNone/>
              <a:defRPr sz="1108" b="1"/>
            </a:lvl7pPr>
            <a:lvl8pPr marL="2215717" indent="0">
              <a:buNone/>
              <a:defRPr sz="1108" b="1"/>
            </a:lvl8pPr>
            <a:lvl9pPr marL="2532248" indent="0">
              <a:buNone/>
              <a:defRPr sz="110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1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9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73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8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2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3" cy="6498167"/>
          </a:xfrm>
        </p:spPr>
        <p:txBody>
          <a:bodyPr/>
          <a:lstStyle>
            <a:lvl1pPr>
              <a:defRPr sz="2215"/>
            </a:lvl1pPr>
            <a:lvl2pPr>
              <a:defRPr sz="1939"/>
            </a:lvl2pPr>
            <a:lvl3pPr>
              <a:defRPr sz="1662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108"/>
            </a:lvl1pPr>
            <a:lvl2pPr marL="316531" indent="0">
              <a:buNone/>
              <a:defRPr sz="969"/>
            </a:lvl2pPr>
            <a:lvl3pPr marL="633062" indent="0">
              <a:buNone/>
              <a:defRPr sz="831"/>
            </a:lvl3pPr>
            <a:lvl4pPr marL="949593" indent="0">
              <a:buNone/>
              <a:defRPr sz="692"/>
            </a:lvl4pPr>
            <a:lvl5pPr marL="1266124" indent="0">
              <a:buNone/>
              <a:defRPr sz="692"/>
            </a:lvl5pPr>
            <a:lvl6pPr marL="1582655" indent="0">
              <a:buNone/>
              <a:defRPr sz="692"/>
            </a:lvl6pPr>
            <a:lvl7pPr marL="1899186" indent="0">
              <a:buNone/>
              <a:defRPr sz="692"/>
            </a:lvl7pPr>
            <a:lvl8pPr marL="2215717" indent="0">
              <a:buNone/>
              <a:defRPr sz="692"/>
            </a:lvl8pPr>
            <a:lvl9pPr marL="2532248" indent="0">
              <a:buNone/>
              <a:defRPr sz="6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83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21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3" cy="6498167"/>
          </a:xfrm>
        </p:spPr>
        <p:txBody>
          <a:bodyPr anchor="t"/>
          <a:lstStyle>
            <a:lvl1pPr marL="0" indent="0">
              <a:buNone/>
              <a:defRPr sz="2215"/>
            </a:lvl1pPr>
            <a:lvl2pPr marL="316531" indent="0">
              <a:buNone/>
              <a:defRPr sz="1939"/>
            </a:lvl2pPr>
            <a:lvl3pPr marL="633062" indent="0">
              <a:buNone/>
              <a:defRPr sz="1662"/>
            </a:lvl3pPr>
            <a:lvl4pPr marL="949593" indent="0">
              <a:buNone/>
              <a:defRPr sz="1385"/>
            </a:lvl4pPr>
            <a:lvl5pPr marL="1266124" indent="0">
              <a:buNone/>
              <a:defRPr sz="1385"/>
            </a:lvl5pPr>
            <a:lvl6pPr marL="1582655" indent="0">
              <a:buNone/>
              <a:defRPr sz="1385"/>
            </a:lvl6pPr>
            <a:lvl7pPr marL="1899186" indent="0">
              <a:buNone/>
              <a:defRPr sz="1385"/>
            </a:lvl7pPr>
            <a:lvl8pPr marL="2215717" indent="0">
              <a:buNone/>
              <a:defRPr sz="1385"/>
            </a:lvl8pPr>
            <a:lvl9pPr marL="2532248" indent="0">
              <a:buNone/>
              <a:defRPr sz="138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108"/>
            </a:lvl1pPr>
            <a:lvl2pPr marL="316531" indent="0">
              <a:buNone/>
              <a:defRPr sz="969"/>
            </a:lvl2pPr>
            <a:lvl3pPr marL="633062" indent="0">
              <a:buNone/>
              <a:defRPr sz="831"/>
            </a:lvl3pPr>
            <a:lvl4pPr marL="949593" indent="0">
              <a:buNone/>
              <a:defRPr sz="692"/>
            </a:lvl4pPr>
            <a:lvl5pPr marL="1266124" indent="0">
              <a:buNone/>
              <a:defRPr sz="692"/>
            </a:lvl5pPr>
            <a:lvl6pPr marL="1582655" indent="0">
              <a:buNone/>
              <a:defRPr sz="692"/>
            </a:lvl6pPr>
            <a:lvl7pPr marL="1899186" indent="0">
              <a:buNone/>
              <a:defRPr sz="692"/>
            </a:lvl7pPr>
            <a:lvl8pPr marL="2215717" indent="0">
              <a:buNone/>
              <a:defRPr sz="692"/>
            </a:lvl8pPr>
            <a:lvl9pPr marL="2532248" indent="0">
              <a:buNone/>
              <a:defRPr sz="6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2AC-999D-408F-AFD1-35612DCB1D3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5A54-9A2F-4651-8240-98C68A471D4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1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33062" rtl="0" eaLnBrk="1" latinLnBrk="0" hangingPunct="1">
        <a:lnSpc>
          <a:spcPct val="90000"/>
        </a:lnSpc>
        <a:spcBef>
          <a:spcPct val="0"/>
        </a:spcBef>
        <a:buNone/>
        <a:defRPr kumimoji="1" sz="30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265" indent="-158265" algn="l" defTabSz="633062" rtl="0" eaLnBrk="1" latinLnBrk="0" hangingPunct="1">
        <a:lnSpc>
          <a:spcPct val="90000"/>
        </a:lnSpc>
        <a:spcBef>
          <a:spcPts val="692"/>
        </a:spcBef>
        <a:buFont typeface="Arial" panose="020B0604020202020204" pitchFamily="34" charset="0"/>
        <a:buChar char="•"/>
        <a:defRPr kumimoji="1" sz="1939" kern="1200">
          <a:solidFill>
            <a:schemeClr val="tx1"/>
          </a:solidFill>
          <a:latin typeface="+mn-lt"/>
          <a:ea typeface="+mn-ea"/>
          <a:cs typeface="+mn-cs"/>
        </a:defRPr>
      </a:lvl1pPr>
      <a:lvl2pPr marL="474796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791327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385" kern="1200">
          <a:solidFill>
            <a:schemeClr val="tx1"/>
          </a:solidFill>
          <a:latin typeface="+mn-lt"/>
          <a:ea typeface="+mn-ea"/>
          <a:cs typeface="+mn-cs"/>
        </a:defRPr>
      </a:lvl3pPr>
      <a:lvl4pPr marL="1107858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424389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740920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1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373982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690513" indent="-158265" algn="l" defTabSz="633062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531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3062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593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6124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655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9186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717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2248" algn="l" defTabSz="633062" rtl="0" eaLnBrk="1" latinLnBrk="0" hangingPunct="1">
        <a:defRPr kumimoji="1"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4823" y="4988"/>
            <a:ext cx="2932698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15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「減らしましょう」</a:t>
            </a:r>
            <a:endParaRPr lang="en-US" altLang="ja-JP" sz="2215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760610" y="125221"/>
            <a:ext cx="2005950" cy="47450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31629" y="150081"/>
            <a:ext cx="992515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92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氏名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686" y="1695236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05125" y="1122212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372893" y="1041948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449093" y="1057942"/>
            <a:ext cx="3321791" cy="1121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5125" y="169523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462" y="1232039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2" name="右矢印 1"/>
          <p:cNvSpPr/>
          <p:nvPr/>
        </p:nvSpPr>
        <p:spPr>
          <a:xfrm>
            <a:off x="3200400" y="1750100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右矢印 50"/>
          <p:cNvSpPr/>
          <p:nvPr/>
        </p:nvSpPr>
        <p:spPr>
          <a:xfrm flipH="1">
            <a:off x="3151632" y="122584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9782" y="3071596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111221" y="250009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378989" y="2418308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455189" y="2434302"/>
            <a:ext cx="3321791" cy="1121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11221" y="307159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558" y="2609923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58" name="右矢印 57"/>
          <p:cNvSpPr/>
          <p:nvPr/>
        </p:nvSpPr>
        <p:spPr>
          <a:xfrm>
            <a:off x="3206496" y="3126460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右矢印 58"/>
          <p:cNvSpPr/>
          <p:nvPr/>
        </p:nvSpPr>
        <p:spPr>
          <a:xfrm flipH="1">
            <a:off x="3157728" y="260220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7590" y="4447956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99029" y="387645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366797" y="3794668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3442997" y="3810662"/>
            <a:ext cx="3321791" cy="1121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99029" y="444795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366" y="3986283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68" name="右矢印 67"/>
          <p:cNvSpPr/>
          <p:nvPr/>
        </p:nvSpPr>
        <p:spPr>
          <a:xfrm>
            <a:off x="3194304" y="4502820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右矢印 68"/>
          <p:cNvSpPr/>
          <p:nvPr/>
        </p:nvSpPr>
        <p:spPr>
          <a:xfrm flipH="1">
            <a:off x="3145536" y="397856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-4602" y="5824316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86837" y="525281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354605" y="5171028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3430805" y="5187022"/>
            <a:ext cx="3321791" cy="1121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86837" y="582431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-7826" y="5362643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78" name="右矢印 77"/>
          <p:cNvSpPr/>
          <p:nvPr/>
        </p:nvSpPr>
        <p:spPr>
          <a:xfrm>
            <a:off x="3182112" y="5879180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右矢印 78"/>
          <p:cNvSpPr/>
          <p:nvPr/>
        </p:nvSpPr>
        <p:spPr>
          <a:xfrm flipH="1">
            <a:off x="3133344" y="535492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494" y="7200676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92933" y="662917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60701" y="6547388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3436901" y="6563382"/>
            <a:ext cx="3321791" cy="1121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92933" y="7200676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-1730" y="6739003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88" name="右矢印 87"/>
          <p:cNvSpPr/>
          <p:nvPr/>
        </p:nvSpPr>
        <p:spPr>
          <a:xfrm>
            <a:off x="3188208" y="7255540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右矢印 88"/>
          <p:cNvSpPr/>
          <p:nvPr/>
        </p:nvSpPr>
        <p:spPr>
          <a:xfrm flipH="1">
            <a:off x="3139440" y="673128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590" y="8577035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93" name="正方形/長方形 92"/>
          <p:cNvSpPr/>
          <p:nvPr/>
        </p:nvSpPr>
        <p:spPr>
          <a:xfrm>
            <a:off x="99029" y="8005535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366797" y="7923747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3442997" y="7939741"/>
            <a:ext cx="3321791" cy="1121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99029" y="8577035"/>
            <a:ext cx="3273863" cy="487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366" y="8115362"/>
            <a:ext cx="2772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98" name="右矢印 97"/>
          <p:cNvSpPr/>
          <p:nvPr/>
        </p:nvSpPr>
        <p:spPr>
          <a:xfrm>
            <a:off x="3194304" y="8631899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右矢印 98"/>
          <p:cNvSpPr/>
          <p:nvPr/>
        </p:nvSpPr>
        <p:spPr>
          <a:xfrm flipH="1">
            <a:off x="3145536" y="8107643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2543" y="437262"/>
            <a:ext cx="293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～全体傾向を読み取ろう</a:t>
            </a: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-27743" y="1076230"/>
            <a:ext cx="1234751" cy="167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18288" y="7969081"/>
            <a:ext cx="1234751" cy="167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-70415" y="847142"/>
            <a:ext cx="1624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Impact" panose="020B0806030902050204" pitchFamily="34" charset="0"/>
              </a:rPr>
              <a:t>Not 100%</a:t>
            </a:r>
            <a:endParaRPr kumimoji="1" lang="ja-JP" altLang="en-US" sz="2400" dirty="0">
              <a:latin typeface="Impact" panose="020B0806030902050204" pitchFamily="34" charset="0"/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17574" y="6547804"/>
            <a:ext cx="641759" cy="201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-76511" y="7730465"/>
            <a:ext cx="1630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Impact" panose="020B0806030902050204" pitchFamily="34" charset="0"/>
              </a:rPr>
              <a:t>Not only 1</a:t>
            </a:r>
            <a:endParaRPr kumimoji="1" lang="ja-JP" altLang="en-US" sz="2400" dirty="0">
              <a:latin typeface="Impact" panose="020B0806030902050204" pitchFamily="34" charset="0"/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-6096" y="5166093"/>
            <a:ext cx="641759" cy="201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18288" y="3782400"/>
            <a:ext cx="641759" cy="201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-28792" y="2417553"/>
            <a:ext cx="641759" cy="201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-64319" y="2225026"/>
            <a:ext cx="81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Impact" panose="020B0806030902050204" pitchFamily="34" charset="0"/>
              </a:rPr>
              <a:t>80%</a:t>
            </a:r>
            <a:endParaRPr kumimoji="1" lang="ja-JP" altLang="en-US" sz="2400" dirty="0">
              <a:latin typeface="Impact" panose="020B080603090205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-76511" y="3601386"/>
            <a:ext cx="81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Impact" panose="020B0806030902050204" pitchFamily="34" charset="0"/>
              </a:rPr>
              <a:t>60%</a:t>
            </a:r>
            <a:endParaRPr kumimoji="1" lang="ja-JP" altLang="en-US" sz="2400" dirty="0">
              <a:latin typeface="Impact" panose="020B0806030902050204" pitchFamily="34" charset="0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-88703" y="4977746"/>
            <a:ext cx="81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Impact" panose="020B0806030902050204" pitchFamily="34" charset="0"/>
              </a:rPr>
              <a:t>4</a:t>
            </a:r>
            <a:r>
              <a:rPr kumimoji="1" lang="en-US" altLang="ja-JP" sz="2400" dirty="0">
                <a:latin typeface="Impact" panose="020B0806030902050204" pitchFamily="34" charset="0"/>
              </a:rPr>
              <a:t>0%</a:t>
            </a:r>
            <a:endParaRPr kumimoji="1" lang="ja-JP" altLang="en-US" sz="2400" dirty="0">
              <a:latin typeface="Impact" panose="020B0806030902050204" pitchFamily="34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-82607" y="6354106"/>
            <a:ext cx="81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Impact" panose="020B0806030902050204" pitchFamily="34" charset="0"/>
              </a:rPr>
              <a:t>2</a:t>
            </a:r>
            <a:r>
              <a:rPr kumimoji="1" lang="en-US" altLang="ja-JP" sz="2400" dirty="0">
                <a:latin typeface="Impact" panose="020B0806030902050204" pitchFamily="34" charset="0"/>
              </a:rPr>
              <a:t>0%</a:t>
            </a:r>
            <a:endParaRPr kumimoji="1" lang="ja-JP" altLang="en-US" sz="2400" dirty="0">
              <a:latin typeface="Impact" panose="020B0806030902050204" pitchFamily="34" charset="0"/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3413394" y="131317"/>
            <a:ext cx="1245955" cy="47450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384413" y="156177"/>
            <a:ext cx="1274936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92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</p:spTree>
    <p:extLst>
      <p:ext uri="{BB962C8B-B14F-4D97-AF65-F5344CB8AC3E}">
        <p14:creationId xmlns:p14="http://schemas.microsoft.com/office/powerpoint/2010/main" val="316688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62317" y="-32083"/>
            <a:ext cx="2932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「減らしましょう」</a:t>
            </a: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785324" y="38722"/>
            <a:ext cx="2005950" cy="47450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756343" y="63582"/>
            <a:ext cx="992515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92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氏名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8400" y="1312169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05125" y="665003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372893" y="658882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449093" y="658882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5125" y="1191849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5176" y="848972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2" name="右矢印 1"/>
          <p:cNvSpPr/>
          <p:nvPr/>
        </p:nvSpPr>
        <p:spPr>
          <a:xfrm>
            <a:off x="3200400" y="1194035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右矢印 50"/>
          <p:cNvSpPr/>
          <p:nvPr/>
        </p:nvSpPr>
        <p:spPr>
          <a:xfrm flipH="1">
            <a:off x="3151632" y="842777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076826" y="276301"/>
            <a:ext cx="2932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～全体傾向を読み取ろう</a:t>
            </a:r>
            <a:endParaRPr lang="en-US" altLang="ja-JP" sz="12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6837" y="631377"/>
            <a:ext cx="989989" cy="160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494" y="561329"/>
            <a:ext cx="1147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Impact" panose="020B0806030902050204" pitchFamily="34" charset="0"/>
              </a:rPr>
              <a:t>Not 100%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3438108" y="44818"/>
            <a:ext cx="1245955" cy="47450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409127" y="69678"/>
            <a:ext cx="1274936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92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38400" y="2366868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15" name="正方形/長方形 114"/>
          <p:cNvSpPr/>
          <p:nvPr/>
        </p:nvSpPr>
        <p:spPr>
          <a:xfrm>
            <a:off x="105125" y="1719702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3372893" y="1713581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17" name="正方形/長方形 116"/>
          <p:cNvSpPr/>
          <p:nvPr/>
        </p:nvSpPr>
        <p:spPr>
          <a:xfrm>
            <a:off x="3449093" y="1713581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105125" y="2246548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35176" y="1903671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20" name="右矢印 119"/>
          <p:cNvSpPr/>
          <p:nvPr/>
        </p:nvSpPr>
        <p:spPr>
          <a:xfrm>
            <a:off x="3200400" y="224873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右矢印 120"/>
          <p:cNvSpPr/>
          <p:nvPr/>
        </p:nvSpPr>
        <p:spPr>
          <a:xfrm flipH="1">
            <a:off x="3151632" y="1897476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86838" y="1686076"/>
            <a:ext cx="555714" cy="147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1494" y="1616028"/>
            <a:ext cx="641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Impact" panose="020B0806030902050204" pitchFamily="34" charset="0"/>
              </a:rPr>
              <a:t>85</a:t>
            </a:r>
            <a:r>
              <a:rPr kumimoji="1" lang="en-US" altLang="ja-JP" sz="2000" dirty="0">
                <a:latin typeface="Impact" panose="020B0806030902050204" pitchFamily="34" charset="0"/>
              </a:rPr>
              <a:t>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8400" y="3442588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105125" y="2795422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372893" y="2789301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3449093" y="2789301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105125" y="3322268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35176" y="2979391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30" name="右矢印 129"/>
          <p:cNvSpPr/>
          <p:nvPr/>
        </p:nvSpPr>
        <p:spPr>
          <a:xfrm>
            <a:off x="3200400" y="332445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右矢印 130"/>
          <p:cNvSpPr/>
          <p:nvPr/>
        </p:nvSpPr>
        <p:spPr>
          <a:xfrm flipH="1">
            <a:off x="3151632" y="2973196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/>
          <p:cNvSpPr/>
          <p:nvPr/>
        </p:nvSpPr>
        <p:spPr>
          <a:xfrm>
            <a:off x="86838" y="2761796"/>
            <a:ext cx="555714" cy="147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1494" y="2691748"/>
            <a:ext cx="641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Impact" panose="020B0806030902050204" pitchFamily="34" charset="0"/>
              </a:rPr>
              <a:t>70</a:t>
            </a:r>
            <a:r>
              <a:rPr kumimoji="1" lang="en-US" altLang="ja-JP" sz="2000" dirty="0">
                <a:latin typeface="Impact" panose="020B0806030902050204" pitchFamily="34" charset="0"/>
              </a:rPr>
              <a:t>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2392" y="4524429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109117" y="3877263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3376885" y="3871142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3453085" y="3871142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38" name="正方形/長方形 137"/>
          <p:cNvSpPr/>
          <p:nvPr/>
        </p:nvSpPr>
        <p:spPr>
          <a:xfrm>
            <a:off x="109117" y="4404109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39168" y="4061232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40" name="右矢印 139"/>
          <p:cNvSpPr/>
          <p:nvPr/>
        </p:nvSpPr>
        <p:spPr>
          <a:xfrm>
            <a:off x="3204392" y="4406295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右矢印 140"/>
          <p:cNvSpPr/>
          <p:nvPr/>
        </p:nvSpPr>
        <p:spPr>
          <a:xfrm flipH="1">
            <a:off x="3155624" y="4055037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/>
          <p:cNvSpPr/>
          <p:nvPr/>
        </p:nvSpPr>
        <p:spPr>
          <a:xfrm>
            <a:off x="90830" y="3843637"/>
            <a:ext cx="555714" cy="147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4036" y="3757142"/>
            <a:ext cx="641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Impact" panose="020B0806030902050204" pitchFamily="34" charset="0"/>
              </a:rPr>
              <a:t>55</a:t>
            </a:r>
            <a:r>
              <a:rPr kumimoji="1" lang="en-US" altLang="ja-JP" sz="2000" dirty="0">
                <a:latin typeface="Impact" panose="020B0806030902050204" pitchFamily="34" charset="0"/>
              </a:rPr>
              <a:t>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38400" y="5580889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105125" y="4933723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3372893" y="4927602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47" name="正方形/長方形 146"/>
          <p:cNvSpPr/>
          <p:nvPr/>
        </p:nvSpPr>
        <p:spPr>
          <a:xfrm>
            <a:off x="3449093" y="4927602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48" name="正方形/長方形 147"/>
          <p:cNvSpPr/>
          <p:nvPr/>
        </p:nvSpPr>
        <p:spPr>
          <a:xfrm>
            <a:off x="105125" y="5460569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35176" y="5117692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50" name="右矢印 149"/>
          <p:cNvSpPr/>
          <p:nvPr/>
        </p:nvSpPr>
        <p:spPr>
          <a:xfrm>
            <a:off x="3200400" y="5462755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右矢印 150"/>
          <p:cNvSpPr/>
          <p:nvPr/>
        </p:nvSpPr>
        <p:spPr>
          <a:xfrm flipH="1">
            <a:off x="3151632" y="5111497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86838" y="4900096"/>
            <a:ext cx="429520" cy="165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1495" y="4830049"/>
            <a:ext cx="64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Impact" panose="020B0806030902050204" pitchFamily="34" charset="0"/>
              </a:rPr>
              <a:t>40</a:t>
            </a:r>
            <a:r>
              <a:rPr kumimoji="1" lang="en-US" altLang="ja-JP" sz="2000" dirty="0">
                <a:latin typeface="Impact" panose="020B0806030902050204" pitchFamily="34" charset="0"/>
              </a:rPr>
              <a:t>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38400" y="6635588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55" name="正方形/長方形 154"/>
          <p:cNvSpPr/>
          <p:nvPr/>
        </p:nvSpPr>
        <p:spPr>
          <a:xfrm>
            <a:off x="105125" y="5988422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3372893" y="5982301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57" name="正方形/長方形 156"/>
          <p:cNvSpPr/>
          <p:nvPr/>
        </p:nvSpPr>
        <p:spPr>
          <a:xfrm>
            <a:off x="3449093" y="5982301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58" name="正方形/長方形 157"/>
          <p:cNvSpPr/>
          <p:nvPr/>
        </p:nvSpPr>
        <p:spPr>
          <a:xfrm>
            <a:off x="105125" y="6515268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35176" y="6172391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60" name="右矢印 159"/>
          <p:cNvSpPr/>
          <p:nvPr/>
        </p:nvSpPr>
        <p:spPr>
          <a:xfrm>
            <a:off x="3200400" y="651745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右矢印 160"/>
          <p:cNvSpPr/>
          <p:nvPr/>
        </p:nvSpPr>
        <p:spPr>
          <a:xfrm flipH="1">
            <a:off x="3151632" y="6166196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86838" y="5954796"/>
            <a:ext cx="555714" cy="147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1494" y="5884748"/>
            <a:ext cx="641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Impact" panose="020B0806030902050204" pitchFamily="34" charset="0"/>
              </a:rPr>
              <a:t>25</a:t>
            </a:r>
            <a:r>
              <a:rPr kumimoji="1" lang="en-US" altLang="ja-JP" sz="2000" dirty="0">
                <a:latin typeface="Impact" panose="020B0806030902050204" pitchFamily="34" charset="0"/>
              </a:rPr>
              <a:t>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38400" y="7711308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65" name="正方形/長方形 164"/>
          <p:cNvSpPr/>
          <p:nvPr/>
        </p:nvSpPr>
        <p:spPr>
          <a:xfrm>
            <a:off x="105125" y="7064142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372893" y="7058021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67" name="正方形/長方形 166"/>
          <p:cNvSpPr/>
          <p:nvPr/>
        </p:nvSpPr>
        <p:spPr>
          <a:xfrm>
            <a:off x="3449093" y="7058021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68" name="正方形/長方形 167"/>
          <p:cNvSpPr/>
          <p:nvPr/>
        </p:nvSpPr>
        <p:spPr>
          <a:xfrm>
            <a:off x="105125" y="7590988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35176" y="7248111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70" name="右矢印 169"/>
          <p:cNvSpPr/>
          <p:nvPr/>
        </p:nvSpPr>
        <p:spPr>
          <a:xfrm>
            <a:off x="3200400" y="7593174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右矢印 170"/>
          <p:cNvSpPr/>
          <p:nvPr/>
        </p:nvSpPr>
        <p:spPr>
          <a:xfrm flipH="1">
            <a:off x="3151632" y="7241916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86838" y="7030516"/>
            <a:ext cx="555714" cy="147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1494" y="6960468"/>
            <a:ext cx="641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Impact" panose="020B0806030902050204" pitchFamily="34" charset="0"/>
              </a:rPr>
              <a:t>10</a:t>
            </a:r>
            <a:r>
              <a:rPr kumimoji="1" lang="en-US" altLang="ja-JP" sz="2000" dirty="0">
                <a:latin typeface="Impact" panose="020B0806030902050204" pitchFamily="34" charset="0"/>
              </a:rPr>
              <a:t>%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2392" y="8793149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個人</a:t>
            </a:r>
          </a:p>
        </p:txBody>
      </p:sp>
      <p:sp>
        <p:nvSpPr>
          <p:cNvPr id="175" name="正方形/長方形 174"/>
          <p:cNvSpPr/>
          <p:nvPr/>
        </p:nvSpPr>
        <p:spPr>
          <a:xfrm>
            <a:off x="109117" y="8145983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3376885" y="8139862"/>
            <a:ext cx="121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グループ</a:t>
            </a:r>
          </a:p>
        </p:txBody>
      </p:sp>
      <p:sp>
        <p:nvSpPr>
          <p:cNvPr id="177" name="正方形/長方形 176"/>
          <p:cNvSpPr/>
          <p:nvPr/>
        </p:nvSpPr>
        <p:spPr>
          <a:xfrm>
            <a:off x="3453085" y="8139862"/>
            <a:ext cx="3321791" cy="950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78" name="正方形/長方形 177"/>
          <p:cNvSpPr/>
          <p:nvPr/>
        </p:nvSpPr>
        <p:spPr>
          <a:xfrm>
            <a:off x="109117" y="8672829"/>
            <a:ext cx="3273863" cy="4175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>
              <a:solidFill>
                <a:prstClr val="white"/>
              </a:solidFill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39168" y="8329952"/>
            <a:ext cx="2772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</a:t>
            </a: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結論</a:t>
            </a:r>
          </a:p>
        </p:txBody>
      </p:sp>
      <p:sp>
        <p:nvSpPr>
          <p:cNvPr id="180" name="右矢印 179"/>
          <p:cNvSpPr/>
          <p:nvPr/>
        </p:nvSpPr>
        <p:spPr>
          <a:xfrm>
            <a:off x="3204392" y="8675015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右矢印 180"/>
          <p:cNvSpPr/>
          <p:nvPr/>
        </p:nvSpPr>
        <p:spPr>
          <a:xfrm flipH="1">
            <a:off x="3155624" y="8323757"/>
            <a:ext cx="365760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90830" y="8112356"/>
            <a:ext cx="1057905" cy="197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4036" y="8025862"/>
            <a:ext cx="1186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Impact" panose="020B0806030902050204" pitchFamily="34" charset="0"/>
              </a:rPr>
              <a:t>Not only 1</a:t>
            </a:r>
            <a:endParaRPr kumimoji="1" lang="ja-JP" altLang="en-US" sz="2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27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ED446D-CED2-41BC-AA63-DE656AEC2583}"/>
              </a:ext>
            </a:extLst>
          </p:cNvPr>
          <p:cNvSpPr txBox="1"/>
          <p:nvPr/>
        </p:nvSpPr>
        <p:spPr>
          <a:xfrm>
            <a:off x="0" y="42013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６段階（</a:t>
            </a:r>
            <a:r>
              <a:rPr kumimoji="1" lang="en-US" altLang="ja-JP" dirty="0"/>
              <a:t>Not 100%, 80%, 60%, 40%, 20%, Not only 1</a:t>
            </a:r>
            <a:r>
              <a:rPr kumimoji="1" lang="ja-JP" altLang="en-US" dirty="0"/>
              <a:t>）より、８段階（</a:t>
            </a:r>
            <a:r>
              <a:rPr kumimoji="1" lang="en-US" altLang="ja-JP" dirty="0"/>
              <a:t>Not 100%, 85%, 70%, 55%, 40%, 25%, 10%, Not only 1</a:t>
            </a:r>
            <a:r>
              <a:rPr kumimoji="1" lang="ja-JP" altLang="en-US"/>
              <a:t>）の方が難しいです。班の数や対象者にあわせて適切な方を使用してください。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048366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243</Words>
  <Application>Microsoft Office PowerPoint</Application>
  <PresentationFormat>画面に合わせる (4:3)</PresentationFormat>
  <Paragraphs>67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HG丸ｺﾞｼｯｸM-PRO</vt:lpstr>
      <vt:lpstr>メイリオ</vt:lpstr>
      <vt:lpstr>Arial</vt:lpstr>
      <vt:lpstr>Calibri</vt:lpstr>
      <vt:lpstr>Calibri Light</vt:lpstr>
      <vt:lpstr>Impact</vt:lpstr>
      <vt:lpstr>1_Office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38</cp:revision>
  <cp:lastPrinted>2017-09-14T07:50:08Z</cp:lastPrinted>
  <dcterms:created xsi:type="dcterms:W3CDTF">2014-04-24T03:45:26Z</dcterms:created>
  <dcterms:modified xsi:type="dcterms:W3CDTF">2019-01-06T10:19:10Z</dcterms:modified>
</cp:coreProperties>
</file>