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</p:sldMasterIdLst>
  <p:notesMasterIdLst>
    <p:notesMasterId r:id="rId5"/>
  </p:notesMasterIdLst>
  <p:sldIdLst>
    <p:sldId id="258" r:id="rId3"/>
    <p:sldId id="271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0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2760" y="1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90823-B196-4D73-BF8F-A1E0ADBE84A2}" type="datetimeFigureOut">
              <a:rPr kumimoji="1" lang="ja-JP" altLang="en-US" smtClean="0"/>
              <a:t>2020/9/26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CC2FB0-86B9-4620-A0B6-D292E4ADF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6960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354263" y="1279525"/>
            <a:ext cx="2390775" cy="34528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E729B5-C700-482F-936B-19AA96456AE8}" type="slidenum">
              <a:rPr kumimoji="1" lang="ja-JP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6119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354263" y="1279525"/>
            <a:ext cx="2390775" cy="34528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E729B5-C700-482F-936B-19AA96456AE8}" type="slidenum">
              <a:rPr kumimoji="1" lang="ja-JP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2253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7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64" indent="0" algn="ctr">
              <a:buNone/>
              <a:defRPr sz="1625"/>
            </a:lvl2pPr>
            <a:lvl3pPr marL="742927" indent="0" algn="ctr">
              <a:buNone/>
              <a:defRPr sz="1462"/>
            </a:lvl3pPr>
            <a:lvl4pPr marL="1114391" indent="0" algn="ctr">
              <a:buNone/>
              <a:defRPr sz="1300"/>
            </a:lvl4pPr>
            <a:lvl5pPr marL="1485854" indent="0" algn="ctr">
              <a:buNone/>
              <a:defRPr sz="1300"/>
            </a:lvl5pPr>
            <a:lvl6pPr marL="1857318" indent="0" algn="ctr">
              <a:buNone/>
              <a:defRPr sz="1300"/>
            </a:lvl6pPr>
            <a:lvl7pPr marL="2228781" indent="0" algn="ctr">
              <a:buNone/>
              <a:defRPr sz="1300"/>
            </a:lvl7pPr>
            <a:lvl8pPr marL="2600245" indent="0" algn="ctr">
              <a:buNone/>
              <a:defRPr sz="1300"/>
            </a:lvl8pPr>
            <a:lvl9pPr marL="2971709" indent="0" algn="ctr">
              <a:buNone/>
              <a:defRPr sz="13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63468-C6E0-460D-91A7-B43A41F76E79}" type="datetimeFigureOut">
              <a:rPr kumimoji="1" lang="ja-JP" altLang="en-US" smtClean="0"/>
              <a:t>2020/9/26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EEE79-F643-4194-B5E4-750B4F4C8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583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63468-C6E0-460D-91A7-B43A41F76E79}" type="datetimeFigureOut">
              <a:rPr kumimoji="1" lang="ja-JP" altLang="en-US" smtClean="0"/>
              <a:t>2020/9/26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EEE79-F643-4194-B5E4-750B4F4C8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0709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4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4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63468-C6E0-460D-91A7-B43A41F76E79}" type="datetimeFigureOut">
              <a:rPr kumimoji="1" lang="ja-JP" altLang="en-US" smtClean="0"/>
              <a:t>2020/9/26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EEE79-F643-4194-B5E4-750B4F4C8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1252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2020/9/26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28940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2020/9/26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44770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2020/9/26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29894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2020/9/26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57030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2020/9/26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21240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2020/9/26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84021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2020/9/26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78252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2020/9/26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0040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63468-C6E0-460D-91A7-B43A41F76E79}" type="datetimeFigureOut">
              <a:rPr kumimoji="1" lang="ja-JP" altLang="en-US" smtClean="0"/>
              <a:t>2020/9/26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EEE79-F643-4194-B5E4-750B4F4C8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16107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2020/9/26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1878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2020/9/26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38715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2020/9/26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6239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469625"/>
            <a:ext cx="5915025" cy="4120620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629227"/>
            <a:ext cx="5915025" cy="2166936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/>
                </a:solidFill>
              </a:defRPr>
            </a:lvl1pPr>
            <a:lvl2pPr marL="371464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27" indent="0">
              <a:buNone/>
              <a:defRPr sz="1462">
                <a:solidFill>
                  <a:schemeClr val="tx1">
                    <a:tint val="75000"/>
                  </a:schemeClr>
                </a:solidFill>
              </a:defRPr>
            </a:lvl3pPr>
            <a:lvl4pPr marL="111439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85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1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78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24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70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63468-C6E0-460D-91A7-B43A41F76E79}" type="datetimeFigureOut">
              <a:rPr kumimoji="1" lang="ja-JP" altLang="en-US" smtClean="0"/>
              <a:t>2020/9/26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EEE79-F643-4194-B5E4-750B4F4C8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6821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63468-C6E0-460D-91A7-B43A41F76E79}" type="datetimeFigureOut">
              <a:rPr kumimoji="1" lang="ja-JP" altLang="en-US" smtClean="0"/>
              <a:t>2020/9/26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EEE79-F643-4194-B5E4-750B4F4C8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312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527406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64" indent="0">
              <a:buNone/>
              <a:defRPr sz="1625" b="1"/>
            </a:lvl2pPr>
            <a:lvl3pPr marL="742927" indent="0">
              <a:buNone/>
              <a:defRPr sz="1462" b="1"/>
            </a:lvl3pPr>
            <a:lvl4pPr marL="1114391" indent="0">
              <a:buNone/>
              <a:defRPr sz="1300" b="1"/>
            </a:lvl4pPr>
            <a:lvl5pPr marL="1485854" indent="0">
              <a:buNone/>
              <a:defRPr sz="1300" b="1"/>
            </a:lvl5pPr>
            <a:lvl6pPr marL="1857318" indent="0">
              <a:buNone/>
              <a:defRPr sz="1300" b="1"/>
            </a:lvl6pPr>
            <a:lvl7pPr marL="2228781" indent="0">
              <a:buNone/>
              <a:defRPr sz="1300" b="1"/>
            </a:lvl7pPr>
            <a:lvl8pPr marL="2600245" indent="0">
              <a:buNone/>
              <a:defRPr sz="1300" b="1"/>
            </a:lvl8pPr>
            <a:lvl9pPr marL="2971709" indent="0">
              <a:buNone/>
              <a:defRPr sz="13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7"/>
            <a:ext cx="2915543" cy="1190095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64" indent="0">
              <a:buNone/>
              <a:defRPr sz="1625" b="1"/>
            </a:lvl2pPr>
            <a:lvl3pPr marL="742927" indent="0">
              <a:buNone/>
              <a:defRPr sz="1462" b="1"/>
            </a:lvl3pPr>
            <a:lvl4pPr marL="1114391" indent="0">
              <a:buNone/>
              <a:defRPr sz="1300" b="1"/>
            </a:lvl4pPr>
            <a:lvl5pPr marL="1485854" indent="0">
              <a:buNone/>
              <a:defRPr sz="1300" b="1"/>
            </a:lvl5pPr>
            <a:lvl6pPr marL="1857318" indent="0">
              <a:buNone/>
              <a:defRPr sz="1300" b="1"/>
            </a:lvl6pPr>
            <a:lvl7pPr marL="2228781" indent="0">
              <a:buNone/>
              <a:defRPr sz="1300" b="1"/>
            </a:lvl7pPr>
            <a:lvl8pPr marL="2600245" indent="0">
              <a:buNone/>
              <a:defRPr sz="1300" b="1"/>
            </a:lvl8pPr>
            <a:lvl9pPr marL="2971709" indent="0">
              <a:buNone/>
              <a:defRPr sz="13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63468-C6E0-460D-91A7-B43A41F76E79}" type="datetimeFigureOut">
              <a:rPr kumimoji="1" lang="ja-JP" altLang="en-US" smtClean="0"/>
              <a:t>2020/9/26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EEE79-F643-4194-B5E4-750B4F4C8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6990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63468-C6E0-460D-91A7-B43A41F76E79}" type="datetimeFigureOut">
              <a:rPr kumimoji="1" lang="ja-JP" altLang="en-US" smtClean="0"/>
              <a:t>2020/9/26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EEE79-F643-4194-B5E4-750B4F4C8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9239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63468-C6E0-460D-91A7-B43A41F76E79}" type="datetimeFigureOut">
              <a:rPr kumimoji="1" lang="ja-JP" altLang="en-US" smtClean="0"/>
              <a:t>2020/9/26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EEE79-F643-4194-B5E4-750B4F4C8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649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4"/>
            <a:ext cx="3471863" cy="7039681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300"/>
            </a:lvl1pPr>
            <a:lvl2pPr marL="371464" indent="0">
              <a:buNone/>
              <a:defRPr sz="1137"/>
            </a:lvl2pPr>
            <a:lvl3pPr marL="742927" indent="0">
              <a:buNone/>
              <a:defRPr sz="975"/>
            </a:lvl3pPr>
            <a:lvl4pPr marL="1114391" indent="0">
              <a:buNone/>
              <a:defRPr sz="812"/>
            </a:lvl4pPr>
            <a:lvl5pPr marL="1485854" indent="0">
              <a:buNone/>
              <a:defRPr sz="812"/>
            </a:lvl5pPr>
            <a:lvl6pPr marL="1857318" indent="0">
              <a:buNone/>
              <a:defRPr sz="812"/>
            </a:lvl6pPr>
            <a:lvl7pPr marL="2228781" indent="0">
              <a:buNone/>
              <a:defRPr sz="812"/>
            </a:lvl7pPr>
            <a:lvl8pPr marL="2600245" indent="0">
              <a:buNone/>
              <a:defRPr sz="812"/>
            </a:lvl8pPr>
            <a:lvl9pPr marL="2971709" indent="0">
              <a:buNone/>
              <a:defRPr sz="81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63468-C6E0-460D-91A7-B43A41F76E79}" type="datetimeFigureOut">
              <a:rPr kumimoji="1" lang="ja-JP" altLang="en-US" smtClean="0"/>
              <a:t>2020/9/26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EEE79-F643-4194-B5E4-750B4F4C8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9429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4"/>
            <a:ext cx="3471863" cy="7039681"/>
          </a:xfrm>
        </p:spPr>
        <p:txBody>
          <a:bodyPr anchor="t"/>
          <a:lstStyle>
            <a:lvl1pPr marL="0" indent="0">
              <a:buNone/>
              <a:defRPr sz="2600"/>
            </a:lvl1pPr>
            <a:lvl2pPr marL="371464" indent="0">
              <a:buNone/>
              <a:defRPr sz="2275"/>
            </a:lvl2pPr>
            <a:lvl3pPr marL="742927" indent="0">
              <a:buNone/>
              <a:defRPr sz="1950"/>
            </a:lvl3pPr>
            <a:lvl4pPr marL="1114391" indent="0">
              <a:buNone/>
              <a:defRPr sz="1625"/>
            </a:lvl4pPr>
            <a:lvl5pPr marL="1485854" indent="0">
              <a:buNone/>
              <a:defRPr sz="1625"/>
            </a:lvl5pPr>
            <a:lvl6pPr marL="1857318" indent="0">
              <a:buNone/>
              <a:defRPr sz="1625"/>
            </a:lvl6pPr>
            <a:lvl7pPr marL="2228781" indent="0">
              <a:buNone/>
              <a:defRPr sz="1625"/>
            </a:lvl7pPr>
            <a:lvl8pPr marL="2600245" indent="0">
              <a:buNone/>
              <a:defRPr sz="1625"/>
            </a:lvl8pPr>
            <a:lvl9pPr marL="2971709" indent="0">
              <a:buNone/>
              <a:defRPr sz="162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300"/>
            </a:lvl1pPr>
            <a:lvl2pPr marL="371464" indent="0">
              <a:buNone/>
              <a:defRPr sz="1137"/>
            </a:lvl2pPr>
            <a:lvl3pPr marL="742927" indent="0">
              <a:buNone/>
              <a:defRPr sz="975"/>
            </a:lvl3pPr>
            <a:lvl4pPr marL="1114391" indent="0">
              <a:buNone/>
              <a:defRPr sz="812"/>
            </a:lvl4pPr>
            <a:lvl5pPr marL="1485854" indent="0">
              <a:buNone/>
              <a:defRPr sz="812"/>
            </a:lvl5pPr>
            <a:lvl6pPr marL="1857318" indent="0">
              <a:buNone/>
              <a:defRPr sz="812"/>
            </a:lvl6pPr>
            <a:lvl7pPr marL="2228781" indent="0">
              <a:buNone/>
              <a:defRPr sz="812"/>
            </a:lvl7pPr>
            <a:lvl8pPr marL="2600245" indent="0">
              <a:buNone/>
              <a:defRPr sz="812"/>
            </a:lvl8pPr>
            <a:lvl9pPr marL="2971709" indent="0">
              <a:buNone/>
              <a:defRPr sz="81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63468-C6E0-460D-91A7-B43A41F76E79}" type="datetimeFigureOut">
              <a:rPr kumimoji="1" lang="ja-JP" altLang="en-US" smtClean="0"/>
              <a:t>2020/9/26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EEE79-F643-4194-B5E4-750B4F4C8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0224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527406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8"/>
            <a:ext cx="154305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63468-C6E0-460D-91A7-B43A41F76E79}" type="datetimeFigureOut">
              <a:rPr kumimoji="1" lang="ja-JP" altLang="en-US" smtClean="0"/>
              <a:t>2020/9/26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9181398"/>
            <a:ext cx="2314575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8"/>
            <a:ext cx="154305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EEE79-F643-4194-B5E4-750B4F4C8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3853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42927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2" indent="-185732" algn="l" defTabSz="742927" rtl="0" eaLnBrk="1" latinLnBrk="0" hangingPunct="1">
        <a:lnSpc>
          <a:spcPct val="90000"/>
        </a:lnSpc>
        <a:spcBef>
          <a:spcPts val="812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195" indent="-185732" algn="l" defTabSz="74292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59" indent="-185732" algn="l" defTabSz="74292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22" indent="-185732" algn="l" defTabSz="74292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4pPr>
      <a:lvl5pPr marL="1671586" indent="-185732" algn="l" defTabSz="74292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5pPr>
      <a:lvl6pPr marL="2043050" indent="-185732" algn="l" defTabSz="74292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414513" indent="-185732" algn="l" defTabSz="74292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785977" indent="-185732" algn="l" defTabSz="74292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3157440" indent="-185732" algn="l" defTabSz="74292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927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1pPr>
      <a:lvl2pPr marL="371464" algn="l" defTabSz="742927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2pPr>
      <a:lvl3pPr marL="742927" algn="l" defTabSz="742927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3pPr>
      <a:lvl4pPr marL="1114391" algn="l" defTabSz="742927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4pPr>
      <a:lvl5pPr marL="1485854" algn="l" defTabSz="742927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5pPr>
      <a:lvl6pPr marL="1857318" algn="l" defTabSz="742927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228781" algn="l" defTabSz="742927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600245" algn="l" defTabSz="742927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2971709" algn="l" defTabSz="742927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63468-C6E0-460D-91A7-B43A41F76E79}" type="datetimeFigureOut">
              <a:rPr kumimoji="1" lang="ja-JP" altLang="en-US" smtClean="0"/>
              <a:t>2020/9/26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EEE79-F643-4194-B5E4-750B4F4C8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6443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-15551" y="25216"/>
            <a:ext cx="39724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95"/>
            <a:r>
              <a:rPr kumimoji="1" lang="ja-JP" altLang="en-US" sz="24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他己紹介用シート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2389429" y="3862608"/>
            <a:ext cx="2097065" cy="27363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95"/>
            <a:endParaRPr kumimoji="1" lang="ja-JP" altLang="en-US">
              <a:solidFill>
                <a:prstClr val="white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389427" y="3862609"/>
            <a:ext cx="1567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95"/>
            <a:r>
              <a:rPr kumimoji="1"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相手の氏名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4731488" y="3871282"/>
            <a:ext cx="2097065" cy="27363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95"/>
            <a:endParaRPr kumimoji="1" lang="ja-JP" altLang="en-US">
              <a:solidFill>
                <a:prstClr val="white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731489" y="3871283"/>
            <a:ext cx="624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95"/>
            <a:r>
              <a:rPr kumimoji="1"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47368" y="3859883"/>
            <a:ext cx="2097065" cy="27363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95"/>
            <a:endParaRPr kumimoji="1" lang="ja-JP" altLang="en-US">
              <a:solidFill>
                <a:prstClr val="white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7369" y="3859883"/>
            <a:ext cx="624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95"/>
            <a:r>
              <a:rPr kumimoji="1"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６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1329678" y="6800836"/>
            <a:ext cx="2097065" cy="27363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95"/>
            <a:endParaRPr kumimoji="1" lang="ja-JP" altLang="en-US">
              <a:solidFill>
                <a:prstClr val="white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329678" y="6800836"/>
            <a:ext cx="624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95"/>
            <a:r>
              <a:rPr kumimoji="1"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５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3662334" y="6800836"/>
            <a:ext cx="2097065" cy="27363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95"/>
            <a:endParaRPr kumimoji="1" lang="ja-JP" altLang="en-US">
              <a:solidFill>
                <a:prstClr val="white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662334" y="6800836"/>
            <a:ext cx="624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95"/>
            <a:r>
              <a:rPr kumimoji="1"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４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1335773" y="911193"/>
            <a:ext cx="2097065" cy="27363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95"/>
            <a:endParaRPr kumimoji="1" lang="ja-JP" altLang="en-US">
              <a:solidFill>
                <a:prstClr val="white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335774" y="911194"/>
            <a:ext cx="624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95"/>
            <a:r>
              <a:rPr kumimoji="1"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3668430" y="911193"/>
            <a:ext cx="2097065" cy="27363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95"/>
            <a:endParaRPr kumimoji="1" lang="ja-JP" altLang="en-US">
              <a:solidFill>
                <a:prstClr val="white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668430" y="911194"/>
            <a:ext cx="624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95"/>
            <a:r>
              <a:rPr kumimoji="1"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3016976" y="135657"/>
            <a:ext cx="3822193" cy="44243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95"/>
            <a:endParaRPr kumimoji="1" lang="ja-JP" altLang="en-US">
              <a:solidFill>
                <a:prstClr val="white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977854" y="162588"/>
            <a:ext cx="22153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95"/>
            <a:r>
              <a:rPr kumimoji="1"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自分の氏名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838386" y="8719685"/>
            <a:ext cx="104853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95"/>
            <a:r>
              <a:rPr kumimoji="1"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縦</a:t>
            </a:r>
            <a:r>
              <a:rPr kumimoji="1" lang="en-US" altLang="ja-JP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7.5cm×</a:t>
            </a:r>
          </a:p>
          <a:p>
            <a:pPr defTabSz="914395"/>
            <a:r>
              <a:rPr kumimoji="1"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横</a:t>
            </a:r>
            <a:r>
              <a:rPr kumimoji="1" lang="en-US" altLang="ja-JP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5cm</a:t>
            </a:r>
            <a:r>
              <a:rPr kumimoji="1"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endParaRPr kumimoji="1" lang="en-US" altLang="ja-JP" sz="1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4395"/>
            <a:r>
              <a:rPr kumimoji="1"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縦長の</a:t>
            </a:r>
            <a:endParaRPr kumimoji="1" lang="en-US" altLang="ja-JP" sz="1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4395"/>
            <a:r>
              <a:rPr kumimoji="1" lang="ja-JP" altLang="en-US" sz="1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フセンが</a:t>
            </a:r>
            <a:endParaRPr kumimoji="1" lang="en-US" altLang="ja-JP" sz="1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4395"/>
            <a:r>
              <a:rPr kumimoji="1"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貼れます。</a:t>
            </a:r>
          </a:p>
        </p:txBody>
      </p:sp>
    </p:spTree>
    <p:extLst>
      <p:ext uri="{BB962C8B-B14F-4D97-AF65-F5344CB8AC3E}">
        <p14:creationId xmlns:p14="http://schemas.microsoft.com/office/powerpoint/2010/main" val="3341959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-15551" y="25216"/>
            <a:ext cx="39724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95"/>
            <a:r>
              <a:rPr kumimoji="1" lang="ja-JP" altLang="en-US" sz="24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自己紹介用シート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2389429" y="3862608"/>
            <a:ext cx="2097065" cy="27363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95"/>
            <a:endParaRPr kumimoji="1" lang="ja-JP" altLang="en-US">
              <a:solidFill>
                <a:prstClr val="white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389427" y="3862609"/>
            <a:ext cx="1567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95"/>
            <a:r>
              <a:rPr kumimoji="1"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自分の氏名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4731488" y="3871282"/>
            <a:ext cx="2097065" cy="27363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95"/>
            <a:endParaRPr kumimoji="1" lang="ja-JP" altLang="en-US">
              <a:solidFill>
                <a:prstClr val="white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731489" y="3871283"/>
            <a:ext cx="624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95"/>
            <a:r>
              <a:rPr kumimoji="1"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47368" y="3859883"/>
            <a:ext cx="2097065" cy="27363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95"/>
            <a:endParaRPr kumimoji="1" lang="ja-JP" altLang="en-US">
              <a:solidFill>
                <a:prstClr val="white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7369" y="3859883"/>
            <a:ext cx="624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95"/>
            <a:r>
              <a:rPr kumimoji="1"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６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1329678" y="6800836"/>
            <a:ext cx="2097065" cy="27363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95"/>
            <a:endParaRPr kumimoji="1" lang="ja-JP" altLang="en-US">
              <a:solidFill>
                <a:prstClr val="white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329678" y="6800836"/>
            <a:ext cx="624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95"/>
            <a:r>
              <a:rPr kumimoji="1"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５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3662334" y="6800836"/>
            <a:ext cx="2097065" cy="27363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95"/>
            <a:endParaRPr kumimoji="1" lang="ja-JP" altLang="en-US">
              <a:solidFill>
                <a:prstClr val="white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662334" y="6800836"/>
            <a:ext cx="624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95"/>
            <a:r>
              <a:rPr kumimoji="1"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４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1335773" y="911193"/>
            <a:ext cx="2097065" cy="27363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95"/>
            <a:endParaRPr kumimoji="1" lang="ja-JP" altLang="en-US">
              <a:solidFill>
                <a:prstClr val="white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335774" y="911194"/>
            <a:ext cx="624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95"/>
            <a:r>
              <a:rPr kumimoji="1"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3668430" y="911193"/>
            <a:ext cx="2097065" cy="27363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95"/>
            <a:endParaRPr kumimoji="1" lang="ja-JP" altLang="en-US">
              <a:solidFill>
                <a:prstClr val="white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668430" y="911194"/>
            <a:ext cx="624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95"/>
            <a:r>
              <a:rPr kumimoji="1"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838386" y="8719685"/>
            <a:ext cx="104853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95"/>
            <a:r>
              <a:rPr kumimoji="1"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縦</a:t>
            </a:r>
            <a:r>
              <a:rPr kumimoji="1" lang="en-US" altLang="ja-JP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7.5cm×</a:t>
            </a:r>
          </a:p>
          <a:p>
            <a:pPr defTabSz="914395"/>
            <a:r>
              <a:rPr kumimoji="1"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横</a:t>
            </a:r>
            <a:r>
              <a:rPr kumimoji="1" lang="en-US" altLang="ja-JP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5cm</a:t>
            </a:r>
            <a:r>
              <a:rPr kumimoji="1"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endParaRPr kumimoji="1" lang="en-US" altLang="ja-JP" sz="1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4395"/>
            <a:r>
              <a:rPr kumimoji="1"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縦長の</a:t>
            </a:r>
            <a:endParaRPr kumimoji="1" lang="en-US" altLang="ja-JP" sz="1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4395"/>
            <a:r>
              <a:rPr kumimoji="1" lang="ja-JP" altLang="en-US" sz="14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フセンが</a:t>
            </a:r>
            <a:endParaRPr kumimoji="1" lang="en-US" altLang="ja-JP" sz="1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4395"/>
            <a:r>
              <a:rPr kumimoji="1"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貼れます。</a:t>
            </a:r>
          </a:p>
        </p:txBody>
      </p:sp>
    </p:spTree>
    <p:extLst>
      <p:ext uri="{BB962C8B-B14F-4D97-AF65-F5344CB8AC3E}">
        <p14:creationId xmlns:p14="http://schemas.microsoft.com/office/powerpoint/2010/main" val="745562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54</Words>
  <Application>Microsoft Macintosh PowerPoint</Application>
  <PresentationFormat>A4 210 x 297 mm</PresentationFormat>
  <Paragraphs>29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HG丸ｺﾞｼｯｸM-PRO</vt:lpstr>
      <vt:lpstr>ＭＳ Ｐゴシック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1_Office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木村 玲欧</dc:creator>
  <cp:lastModifiedBy>Microsoft Office User</cp:lastModifiedBy>
  <cp:revision>3</cp:revision>
  <dcterms:created xsi:type="dcterms:W3CDTF">2018-10-08T09:50:01Z</dcterms:created>
  <dcterms:modified xsi:type="dcterms:W3CDTF">2020-09-26T04:16:16Z</dcterms:modified>
</cp:coreProperties>
</file>