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72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69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2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62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8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8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37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5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14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0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83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15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146BB-8F3C-4BBE-9944-BAC25D1AC360}" type="datetimeFigureOut">
              <a:rPr kumimoji="1" lang="ja-JP" altLang="en-US" smtClean="0"/>
              <a:t>2018/10/8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575E-8F66-4C46-B596-586E4A6C7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56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5790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相手に印象を与える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自己紹介の工夫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4926" y="1039934"/>
            <a:ext cx="7866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・名前を言っただけでは記憶に残らない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4926" y="1614067"/>
            <a:ext cx="8229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・いかに相手の「人となり」を把握するか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99303" y="3152274"/>
            <a:ext cx="2334126" cy="33568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4" name="直線コネクタ 13"/>
          <p:cNvCxnSpPr>
            <a:stCxn id="4" idx="1"/>
          </p:cNvCxnSpPr>
          <p:nvPr/>
        </p:nvCxnSpPr>
        <p:spPr>
          <a:xfrm flipV="1">
            <a:off x="399303" y="4830679"/>
            <a:ext cx="2334126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平行四辺形 14"/>
          <p:cNvSpPr/>
          <p:nvPr/>
        </p:nvSpPr>
        <p:spPr>
          <a:xfrm>
            <a:off x="3693110" y="4008778"/>
            <a:ext cx="2779295" cy="1311443"/>
          </a:xfrm>
          <a:prstGeom prst="parallelogram">
            <a:avLst>
              <a:gd name="adj" fmla="val 454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平行四辺形 15"/>
          <p:cNvSpPr/>
          <p:nvPr/>
        </p:nvSpPr>
        <p:spPr>
          <a:xfrm flipV="1">
            <a:off x="3693109" y="5320221"/>
            <a:ext cx="2779295" cy="1311443"/>
          </a:xfrm>
          <a:prstGeom prst="parallelogram">
            <a:avLst>
              <a:gd name="adj" fmla="val 454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矢印: 右 16"/>
          <p:cNvSpPr/>
          <p:nvPr/>
        </p:nvSpPr>
        <p:spPr>
          <a:xfrm>
            <a:off x="2924803" y="4463716"/>
            <a:ext cx="589548" cy="733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15163" y="4458974"/>
            <a:ext cx="1739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神戸　太郎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81349" y="5686746"/>
            <a:ext cx="187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○○区○○</a:t>
            </a:r>
          </a:p>
        </p:txBody>
      </p:sp>
      <p:sp>
        <p:nvSpPr>
          <p:cNvPr id="21" name="平行四辺形 20"/>
          <p:cNvSpPr/>
          <p:nvPr/>
        </p:nvSpPr>
        <p:spPr>
          <a:xfrm>
            <a:off x="6265323" y="4005064"/>
            <a:ext cx="2779295" cy="1311443"/>
          </a:xfrm>
          <a:prstGeom prst="parallelogram">
            <a:avLst>
              <a:gd name="adj" fmla="val 454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平行四辺形 21"/>
          <p:cNvSpPr/>
          <p:nvPr/>
        </p:nvSpPr>
        <p:spPr>
          <a:xfrm flipV="1">
            <a:off x="6265322" y="5316507"/>
            <a:ext cx="2779295" cy="1311443"/>
          </a:xfrm>
          <a:prstGeom prst="parallelogram">
            <a:avLst>
              <a:gd name="adj" fmla="val 454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82975" y="4076139"/>
            <a:ext cx="1739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自営業（○○）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防コミ役員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63881" y="5420301"/>
            <a:ext cx="217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阪神・淡路後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ずっと活動を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してきたから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44008" y="2338789"/>
            <a:ext cx="168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おもて面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02788" y="2339588"/>
            <a:ext cx="168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うら面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9C545A-77E1-4912-B863-3F77C2EF3296}"/>
              </a:ext>
            </a:extLst>
          </p:cNvPr>
          <p:cNvSpPr txBox="1"/>
          <p:nvPr/>
        </p:nvSpPr>
        <p:spPr>
          <a:xfrm>
            <a:off x="4171515" y="4154197"/>
            <a:ext cx="219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こうべ　たろう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F4C9B1-8665-4247-AAA7-C3E50B7F4063}"/>
              </a:ext>
            </a:extLst>
          </p:cNvPr>
          <p:cNvSpPr txBox="1"/>
          <p:nvPr/>
        </p:nvSpPr>
        <p:spPr>
          <a:xfrm>
            <a:off x="3923926" y="2781704"/>
            <a:ext cx="2639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問１．お名前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3036B54-03E4-4208-8545-0FBF4BE30596}"/>
              </a:ext>
            </a:extLst>
          </p:cNvPr>
          <p:cNvSpPr txBox="1"/>
          <p:nvPr/>
        </p:nvSpPr>
        <p:spPr>
          <a:xfrm>
            <a:off x="3923927" y="3257710"/>
            <a:ext cx="2639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問２．おすまい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D1AE2B-DF55-4030-95F4-04B117280A2A}"/>
              </a:ext>
            </a:extLst>
          </p:cNvPr>
          <p:cNvSpPr txBox="1"/>
          <p:nvPr/>
        </p:nvSpPr>
        <p:spPr>
          <a:xfrm>
            <a:off x="6205567" y="2781704"/>
            <a:ext cx="2947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問３．ご職業・お仕事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ECD5312-CA22-433B-A10C-58C40646C4DF}"/>
              </a:ext>
            </a:extLst>
          </p:cNvPr>
          <p:cNvSpPr txBox="1"/>
          <p:nvPr/>
        </p:nvSpPr>
        <p:spPr>
          <a:xfrm>
            <a:off x="6205568" y="3257710"/>
            <a:ext cx="3007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問４．今日の研修会に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参加した理由</a:t>
            </a:r>
          </a:p>
        </p:txBody>
      </p:sp>
    </p:spTree>
    <p:extLst>
      <p:ext uri="{BB962C8B-B14F-4D97-AF65-F5344CB8AC3E}">
        <p14:creationId xmlns:p14="http://schemas.microsoft.com/office/powerpoint/2010/main" val="3986126849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7_Office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 玲欧</dc:creator>
  <cp:lastModifiedBy>木村 玲欧</cp:lastModifiedBy>
  <cp:revision>1</cp:revision>
  <dcterms:created xsi:type="dcterms:W3CDTF">2018-10-08T09:08:57Z</dcterms:created>
  <dcterms:modified xsi:type="dcterms:W3CDTF">2018-10-08T09:09:47Z</dcterms:modified>
</cp:coreProperties>
</file>