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306" r:id="rId2"/>
    <p:sldId id="30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74" d="100"/>
          <a:sy n="74" d="100"/>
        </p:scale>
        <p:origin x="17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5C4361-4975-44B6-92FD-A636DC268A27}" type="datetimeFigureOut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7A7AD-6B55-47C5-B312-CAA9B39C6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360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20913" y="766763"/>
            <a:ext cx="2657475" cy="3838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5F8AC1-6E73-4AC5-95E3-7DFDAFA6C3A2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0005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20913" y="766763"/>
            <a:ext cx="2657475" cy="3838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544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5F8AC1-6E73-4AC5-95E3-7DFDAFA6C3A2}" type="slidenum">
              <a:rPr kumimoji="1" lang="ja-JP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9544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446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5712-3646-4DA7-A973-1F5C36780E1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CA2B-4BF5-4343-9CB2-845ABAA91E0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808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5712-3646-4DA7-A973-1F5C36780E1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CA2B-4BF5-4343-9CB2-845ABAA91E0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651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5712-3646-4DA7-A973-1F5C36780E1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CA2B-4BF5-4343-9CB2-845ABAA91E0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97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5712-3646-4DA7-A973-1F5C36780E1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CA2B-4BF5-4343-9CB2-845ABAA91E0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085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5712-3646-4DA7-A973-1F5C36780E1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CA2B-4BF5-4343-9CB2-845ABAA91E0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722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5712-3646-4DA7-A973-1F5C36780E1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CA2B-4BF5-4343-9CB2-845ABAA91E0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111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5712-3646-4DA7-A973-1F5C36780E1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CA2B-4BF5-4343-9CB2-845ABAA91E0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252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5712-3646-4DA7-A973-1F5C36780E1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CA2B-4BF5-4343-9CB2-845ABAA91E0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00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5712-3646-4DA7-A973-1F5C36780E1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CA2B-4BF5-4343-9CB2-845ABAA91E0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193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5712-3646-4DA7-A973-1F5C36780E1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CA2B-4BF5-4343-9CB2-845ABAA91E0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50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5712-3646-4DA7-A973-1F5C36780E1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CA2B-4BF5-4343-9CB2-845ABAA91E0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4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B5712-3646-4DA7-A973-1F5C36780E1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5CA2B-4BF5-4343-9CB2-845ABAA91E0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247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線コネクタ 13"/>
          <p:cNvCxnSpPr/>
          <p:nvPr/>
        </p:nvCxnSpPr>
        <p:spPr>
          <a:xfrm>
            <a:off x="44624" y="760034"/>
            <a:ext cx="67413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/>
          <p:cNvSpPr/>
          <p:nvPr/>
        </p:nvSpPr>
        <p:spPr>
          <a:xfrm>
            <a:off x="4538099" y="56456"/>
            <a:ext cx="2214497" cy="52384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509120" y="81316"/>
            <a:ext cx="992515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92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氏名</a:t>
            </a:r>
          </a:p>
        </p:txBody>
      </p:sp>
      <p:sp>
        <p:nvSpPr>
          <p:cNvPr id="63" name="タイトル 1"/>
          <p:cNvSpPr txBox="1">
            <a:spLocks/>
          </p:cNvSpPr>
          <p:nvPr/>
        </p:nvSpPr>
        <p:spPr>
          <a:xfrm>
            <a:off x="-27384" y="-90424"/>
            <a:ext cx="6172200" cy="4998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3306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15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3306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j-cs"/>
              </a:rPr>
              <a:t>カタルタ・スピーチメモ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-27385" y="717950"/>
            <a:ext cx="5118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例　テーマ（　　　　　　　　　　　）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2348880" y="1400609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653136" y="2210759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4624" y="2210759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35" name="直線コネクタ 34"/>
          <p:cNvCxnSpPr/>
          <p:nvPr/>
        </p:nvCxnSpPr>
        <p:spPr>
          <a:xfrm>
            <a:off x="44624" y="5253732"/>
            <a:ext cx="67413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-27384" y="5224010"/>
            <a:ext cx="5118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（　　）回目　テーマ（　　　　　　　　　　　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660062" y="3007738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1550" y="3007738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341950" y="3825156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355806" y="5937970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660062" y="6748120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1550" y="6748120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4666988" y="7545099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8476" y="7545099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2348876" y="8362517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00FF67A-A183-4E43-91F3-59AFD1108DF9}"/>
              </a:ext>
            </a:extLst>
          </p:cNvPr>
          <p:cNvSpPr txBox="1"/>
          <p:nvPr/>
        </p:nvSpPr>
        <p:spPr>
          <a:xfrm>
            <a:off x="1727626" y="722260"/>
            <a:ext cx="3435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マーカー体E" panose="040B0909000000000000" pitchFamily="49" charset="-128"/>
                <a:ea typeface="ARマーカー体E" panose="040B0909000000000000" pitchFamily="49" charset="-128"/>
                <a:cs typeface="+mn-cs"/>
              </a:rPr>
              <a:t>地理・歴史の話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E52BA87-2BC0-41C2-A8E6-F9477E3F0066}"/>
              </a:ext>
            </a:extLst>
          </p:cNvPr>
          <p:cNvSpPr txBox="1"/>
          <p:nvPr/>
        </p:nvSpPr>
        <p:spPr>
          <a:xfrm>
            <a:off x="2691055" y="1426584"/>
            <a:ext cx="1811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マーカー体E" panose="040B0909000000000000" pitchFamily="49" charset="-128"/>
                <a:ea typeface="ARマーカー体E" panose="040B0909000000000000" pitchFamily="49" charset="-128"/>
                <a:cs typeface="+mn-cs"/>
              </a:rPr>
              <a:t>なぜなら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EC431F4-2047-49A9-B188-1BDAB22F92A7}"/>
              </a:ext>
            </a:extLst>
          </p:cNvPr>
          <p:cNvSpPr txBox="1"/>
          <p:nvPr/>
        </p:nvSpPr>
        <p:spPr>
          <a:xfrm>
            <a:off x="373143" y="2258382"/>
            <a:ext cx="1811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マーカー体E" panose="040B0909000000000000" pitchFamily="49" charset="-128"/>
                <a:ea typeface="ARマーカー体E" panose="040B0909000000000000" pitchFamily="49" charset="-128"/>
                <a:cs typeface="+mn-cs"/>
              </a:rPr>
              <a:t>きっと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A98BF0E-6FF1-4B23-BC3A-294BB6FACA37}"/>
              </a:ext>
            </a:extLst>
          </p:cNvPr>
          <p:cNvSpPr txBox="1"/>
          <p:nvPr/>
        </p:nvSpPr>
        <p:spPr>
          <a:xfrm>
            <a:off x="2273771" y="3834694"/>
            <a:ext cx="2367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マーカー体E" panose="040B0909000000000000" pitchFamily="49" charset="-128"/>
                <a:ea typeface="ARマーカー体E" panose="040B0909000000000000" pitchFamily="49" charset="-128"/>
                <a:cs typeface="+mn-cs"/>
              </a:rPr>
              <a:t>せっかくだから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184603F-633D-4C8C-94F6-ECF408B0FAF4}"/>
              </a:ext>
            </a:extLst>
          </p:cNvPr>
          <p:cNvSpPr txBox="1"/>
          <p:nvPr/>
        </p:nvSpPr>
        <p:spPr>
          <a:xfrm>
            <a:off x="5075699" y="2242984"/>
            <a:ext cx="1593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マーカー体E" panose="040B0909000000000000" pitchFamily="49" charset="-128"/>
                <a:ea typeface="ARマーカー体E" panose="040B0909000000000000" pitchFamily="49" charset="-128"/>
                <a:cs typeface="+mn-cs"/>
              </a:rPr>
              <a:t>ちなみに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46F63DA-FC8A-4326-B4E7-EB97B7B8B1D1}"/>
              </a:ext>
            </a:extLst>
          </p:cNvPr>
          <p:cNvSpPr txBox="1"/>
          <p:nvPr/>
        </p:nvSpPr>
        <p:spPr>
          <a:xfrm>
            <a:off x="5075698" y="3020101"/>
            <a:ext cx="1593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マーカー体E" panose="040B0909000000000000" pitchFamily="49" charset="-128"/>
                <a:ea typeface="ARマーカー体E" panose="040B0909000000000000" pitchFamily="49" charset="-128"/>
                <a:cs typeface="+mn-cs"/>
              </a:rPr>
              <a:t>偶然にも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2D15DE-9618-467C-8FB9-7E8B69CD3290}"/>
              </a:ext>
            </a:extLst>
          </p:cNvPr>
          <p:cNvSpPr txBox="1"/>
          <p:nvPr/>
        </p:nvSpPr>
        <p:spPr>
          <a:xfrm>
            <a:off x="4476990" y="799705"/>
            <a:ext cx="2441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←➀１枚目にめくったカードの数字・記号に対応するテーマを書く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ABBDA2F-8B32-4B46-AD4A-AA4ABD661E85}"/>
              </a:ext>
            </a:extLst>
          </p:cNvPr>
          <p:cNvSpPr txBox="1"/>
          <p:nvPr/>
        </p:nvSpPr>
        <p:spPr>
          <a:xfrm>
            <a:off x="4502290" y="1436122"/>
            <a:ext cx="23674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←↓②自分に配られたカードにそれぞれ書かれている言葉を、どこでも良いので四角の中に書く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5B1DA7A-BB2D-4C88-8D8E-22C401C7CB06}"/>
              </a:ext>
            </a:extLst>
          </p:cNvPr>
          <p:cNvSpPr txBox="1"/>
          <p:nvPr/>
        </p:nvSpPr>
        <p:spPr>
          <a:xfrm>
            <a:off x="4516046" y="3844279"/>
            <a:ext cx="23674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←↑➂「</a:t>
            </a:r>
            <a:r>
              <a:rPr kumimoji="1" lang="ja-JP" alt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テーマ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」について「</a:t>
            </a:r>
            <a:r>
              <a:rPr kumimoji="1" lang="ja-JP" alt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四角の中に書かれているすべての言葉を１回以上使って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」</a:t>
            </a:r>
            <a:r>
              <a:rPr kumimoji="1" lang="ja-JP" alt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「１分間でスピーチ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」をする。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FC633A5-4058-498D-8D21-9044FFC7DD98}"/>
              </a:ext>
            </a:extLst>
          </p:cNvPr>
          <p:cNvSpPr txBox="1"/>
          <p:nvPr/>
        </p:nvSpPr>
        <p:spPr>
          <a:xfrm>
            <a:off x="2634790" y="4757684"/>
            <a:ext cx="403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④余白に書き込んだり、単語同士に矢印を引いたりしながら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１分間のスピーチを組み立てる。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5F6E5CA-8507-484C-B177-41D85A6DB0FC}"/>
              </a:ext>
            </a:extLst>
          </p:cNvPr>
          <p:cNvSpPr txBox="1"/>
          <p:nvPr/>
        </p:nvSpPr>
        <p:spPr>
          <a:xfrm>
            <a:off x="323558" y="1400609"/>
            <a:ext cx="2367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マーカー体E" panose="040B0909000000000000" pitchFamily="49" charset="-128"/>
                <a:ea typeface="ARマーカー体E" panose="040B0909000000000000" pitchFamily="49" charset="-128"/>
                <a:cs typeface="+mn-cs"/>
              </a:rPr>
              <a:t>一度でいいから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マーカー体E" panose="040B0909000000000000" pitchFamily="49" charset="-128"/>
              <a:ea typeface="ARマーカー体E" panose="040B0909000000000000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マーカー体E" panose="040B0909000000000000" pitchFamily="49" charset="-128"/>
                <a:ea typeface="ARマーカー体E" panose="040B0909000000000000" pitchFamily="49" charset="-128"/>
                <a:cs typeface="+mn-cs"/>
              </a:rPr>
              <a:t>ロンドンに行ってみたい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52CA904-57AE-464C-8862-6C670F888D4B}"/>
              </a:ext>
            </a:extLst>
          </p:cNvPr>
          <p:cNvSpPr txBox="1"/>
          <p:nvPr/>
        </p:nvSpPr>
        <p:spPr>
          <a:xfrm>
            <a:off x="2273771" y="1941911"/>
            <a:ext cx="2367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マーカー体E" panose="040B0909000000000000" pitchFamily="49" charset="-128"/>
                <a:ea typeface="ARマーカー体E" panose="040B0909000000000000" pitchFamily="49" charset="-128"/>
                <a:cs typeface="+mn-cs"/>
              </a:rPr>
              <a:t>・大英博物館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マーカー体E" panose="040B0909000000000000" pitchFamily="49" charset="-128"/>
              <a:ea typeface="ARマーカー体E" panose="040B0909000000000000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マーカー体E" panose="040B0909000000000000" pitchFamily="49" charset="-128"/>
                <a:ea typeface="ARマーカー体E" panose="040B0909000000000000" pitchFamily="49" charset="-128"/>
                <a:cs typeface="+mn-cs"/>
              </a:rPr>
              <a:t>・シャーロックホームズ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マーカー体E" panose="040B0909000000000000" pitchFamily="49" charset="-128"/>
              <a:ea typeface="ARマーカー体E" panose="040B0909000000000000" pitchFamily="49" charset="-128"/>
              <a:cs typeface="+mn-cs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C026A14E-3E57-4855-A579-3D0E4A72547F}"/>
              </a:ext>
            </a:extLst>
          </p:cNvPr>
          <p:cNvSpPr txBox="1"/>
          <p:nvPr/>
        </p:nvSpPr>
        <p:spPr>
          <a:xfrm>
            <a:off x="3825782" y="3498807"/>
            <a:ext cx="33517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マーカー体E" panose="040B0909000000000000" pitchFamily="49" charset="-128"/>
                <a:ea typeface="ARマーカー体E" panose="040B0909000000000000" pitchFamily="49" charset="-128"/>
                <a:cs typeface="+mn-cs"/>
              </a:rPr>
              <a:t>高校の友達がイギリス好き、一緒に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マーカー体E" panose="040B0909000000000000" pitchFamily="49" charset="-128"/>
              <a:ea typeface="ARマーカー体E" panose="040B0909000000000000" pitchFamily="49" charset="-128"/>
              <a:cs typeface="+mn-cs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7CA5E52-E603-4BCD-9837-8703A166A46D}"/>
              </a:ext>
            </a:extLst>
          </p:cNvPr>
          <p:cNvSpPr txBox="1"/>
          <p:nvPr/>
        </p:nvSpPr>
        <p:spPr>
          <a:xfrm>
            <a:off x="4839014" y="2692206"/>
            <a:ext cx="23674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マーカー体E" panose="040B0909000000000000" pitchFamily="49" charset="-128"/>
                <a:ea typeface="ARマーカー体E" panose="040B0909000000000000" pitchFamily="49" charset="-128"/>
                <a:cs typeface="+mn-cs"/>
              </a:rPr>
              <a:t>友達はサッカー大好き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マーカー体E" panose="040B0909000000000000" pitchFamily="49" charset="-128"/>
              <a:ea typeface="ARマーカー体E" panose="040B0909000000000000" pitchFamily="49" charset="-128"/>
              <a:cs typeface="+mn-cs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E3AF75B0-5132-45D4-AF63-0241C808D912}"/>
              </a:ext>
            </a:extLst>
          </p:cNvPr>
          <p:cNvSpPr txBox="1"/>
          <p:nvPr/>
        </p:nvSpPr>
        <p:spPr>
          <a:xfrm>
            <a:off x="-11691" y="2731324"/>
            <a:ext cx="23674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マーカー体E" panose="040B0909000000000000" pitchFamily="49" charset="-128"/>
                <a:ea typeface="ARマーカー体E" panose="040B0909000000000000" pitchFamily="49" charset="-128"/>
                <a:cs typeface="+mn-cs"/>
              </a:rPr>
              <a:t>食べ物以外は満足するはず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マーカー体E" panose="040B0909000000000000" pitchFamily="49" charset="-128"/>
              <a:ea typeface="ARマーカー体E" panose="040B0909000000000000" pitchFamily="49" charset="-128"/>
              <a:cs typeface="+mn-cs"/>
            </a:endParaRPr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A033E092-39CB-4722-91C5-AC3189CF76BA}"/>
              </a:ext>
            </a:extLst>
          </p:cNvPr>
          <p:cNvSpPr/>
          <p:nvPr/>
        </p:nvSpPr>
        <p:spPr>
          <a:xfrm>
            <a:off x="2022764" y="1524000"/>
            <a:ext cx="637309" cy="41564"/>
          </a:xfrm>
          <a:custGeom>
            <a:avLst/>
            <a:gdLst>
              <a:gd name="connsiteX0" fmla="*/ 0 w 637309"/>
              <a:gd name="connsiteY0" fmla="*/ 41564 h 41564"/>
              <a:gd name="connsiteX1" fmla="*/ 249381 w 637309"/>
              <a:gd name="connsiteY1" fmla="*/ 13855 h 41564"/>
              <a:gd name="connsiteX2" fmla="*/ 346363 w 637309"/>
              <a:gd name="connsiteY2" fmla="*/ 0 h 41564"/>
              <a:gd name="connsiteX3" fmla="*/ 637309 w 637309"/>
              <a:gd name="connsiteY3" fmla="*/ 13855 h 41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7309" h="41564">
                <a:moveTo>
                  <a:pt x="0" y="41564"/>
                </a:moveTo>
                <a:cubicBezTo>
                  <a:pt x="146690" y="12225"/>
                  <a:pt x="-1190" y="38912"/>
                  <a:pt x="249381" y="13855"/>
                </a:cubicBezTo>
                <a:cubicBezTo>
                  <a:pt x="281874" y="10606"/>
                  <a:pt x="314036" y="4618"/>
                  <a:pt x="346363" y="0"/>
                </a:cubicBezTo>
                <a:cubicBezTo>
                  <a:pt x="618824" y="14340"/>
                  <a:pt x="521733" y="13855"/>
                  <a:pt x="637309" y="13855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628FF79A-A11A-4456-98C5-30A00CA5B55B}"/>
              </a:ext>
            </a:extLst>
          </p:cNvPr>
          <p:cNvSpPr/>
          <p:nvPr/>
        </p:nvSpPr>
        <p:spPr>
          <a:xfrm>
            <a:off x="2313709" y="1967345"/>
            <a:ext cx="193964" cy="484910"/>
          </a:xfrm>
          <a:custGeom>
            <a:avLst/>
            <a:gdLst>
              <a:gd name="connsiteX0" fmla="*/ 83127 w 193964"/>
              <a:gd name="connsiteY0" fmla="*/ 0 h 484910"/>
              <a:gd name="connsiteX1" fmla="*/ 27709 w 193964"/>
              <a:gd name="connsiteY1" fmla="*/ 69273 h 484910"/>
              <a:gd name="connsiteX2" fmla="*/ 0 w 193964"/>
              <a:gd name="connsiteY2" fmla="*/ 152400 h 484910"/>
              <a:gd name="connsiteX3" fmla="*/ 13855 w 193964"/>
              <a:gd name="connsiteY3" fmla="*/ 346364 h 484910"/>
              <a:gd name="connsiteX4" fmla="*/ 27709 w 193964"/>
              <a:gd name="connsiteY4" fmla="*/ 387928 h 484910"/>
              <a:gd name="connsiteX5" fmla="*/ 110836 w 193964"/>
              <a:gd name="connsiteY5" fmla="*/ 443346 h 484910"/>
              <a:gd name="connsiteX6" fmla="*/ 152400 w 193964"/>
              <a:gd name="connsiteY6" fmla="*/ 471055 h 484910"/>
              <a:gd name="connsiteX7" fmla="*/ 193964 w 193964"/>
              <a:gd name="connsiteY7" fmla="*/ 484910 h 484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3964" h="484910">
                <a:moveTo>
                  <a:pt x="83127" y="0"/>
                </a:moveTo>
                <a:cubicBezTo>
                  <a:pt x="64654" y="23091"/>
                  <a:pt x="41869" y="43313"/>
                  <a:pt x="27709" y="69273"/>
                </a:cubicBezTo>
                <a:cubicBezTo>
                  <a:pt x="13723" y="94914"/>
                  <a:pt x="0" y="152400"/>
                  <a:pt x="0" y="152400"/>
                </a:cubicBezTo>
                <a:cubicBezTo>
                  <a:pt x="4618" y="217055"/>
                  <a:pt x="6281" y="281989"/>
                  <a:pt x="13855" y="346364"/>
                </a:cubicBezTo>
                <a:cubicBezTo>
                  <a:pt x="15561" y="360868"/>
                  <a:pt x="17382" y="377601"/>
                  <a:pt x="27709" y="387928"/>
                </a:cubicBezTo>
                <a:cubicBezTo>
                  <a:pt x="51257" y="411476"/>
                  <a:pt x="83127" y="424873"/>
                  <a:pt x="110836" y="443346"/>
                </a:cubicBezTo>
                <a:cubicBezTo>
                  <a:pt x="124691" y="452582"/>
                  <a:pt x="136603" y="465789"/>
                  <a:pt x="152400" y="471055"/>
                </a:cubicBezTo>
                <a:lnTo>
                  <a:pt x="193964" y="48491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D1D25863-7A31-4F3E-AB42-649B00BB6B04}"/>
              </a:ext>
            </a:extLst>
          </p:cNvPr>
          <p:cNvSpPr/>
          <p:nvPr/>
        </p:nvSpPr>
        <p:spPr>
          <a:xfrm>
            <a:off x="1468582" y="2161309"/>
            <a:ext cx="831273" cy="304800"/>
          </a:xfrm>
          <a:custGeom>
            <a:avLst/>
            <a:gdLst>
              <a:gd name="connsiteX0" fmla="*/ 831273 w 831273"/>
              <a:gd name="connsiteY0" fmla="*/ 0 h 304800"/>
              <a:gd name="connsiteX1" fmla="*/ 762000 w 831273"/>
              <a:gd name="connsiteY1" fmla="*/ 27709 h 304800"/>
              <a:gd name="connsiteX2" fmla="*/ 678873 w 831273"/>
              <a:gd name="connsiteY2" fmla="*/ 55418 h 304800"/>
              <a:gd name="connsiteX3" fmla="*/ 637309 w 831273"/>
              <a:gd name="connsiteY3" fmla="*/ 69273 h 304800"/>
              <a:gd name="connsiteX4" fmla="*/ 554182 w 831273"/>
              <a:gd name="connsiteY4" fmla="*/ 96982 h 304800"/>
              <a:gd name="connsiteX5" fmla="*/ 512618 w 831273"/>
              <a:gd name="connsiteY5" fmla="*/ 110836 h 304800"/>
              <a:gd name="connsiteX6" fmla="*/ 484909 w 831273"/>
              <a:gd name="connsiteY6" fmla="*/ 138546 h 304800"/>
              <a:gd name="connsiteX7" fmla="*/ 360218 w 831273"/>
              <a:gd name="connsiteY7" fmla="*/ 180109 h 304800"/>
              <a:gd name="connsiteX8" fmla="*/ 152400 w 831273"/>
              <a:gd name="connsiteY8" fmla="*/ 249382 h 304800"/>
              <a:gd name="connsiteX9" fmla="*/ 69273 w 831273"/>
              <a:gd name="connsiteY9" fmla="*/ 277091 h 304800"/>
              <a:gd name="connsiteX10" fmla="*/ 27709 w 831273"/>
              <a:gd name="connsiteY10" fmla="*/ 290946 h 304800"/>
              <a:gd name="connsiteX11" fmla="*/ 0 w 831273"/>
              <a:gd name="connsiteY11" fmla="*/ 3048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31273" h="304800">
                <a:moveTo>
                  <a:pt x="831273" y="0"/>
                </a:moveTo>
                <a:cubicBezTo>
                  <a:pt x="808182" y="9236"/>
                  <a:pt x="785372" y="19210"/>
                  <a:pt x="762000" y="27709"/>
                </a:cubicBezTo>
                <a:cubicBezTo>
                  <a:pt x="734551" y="37691"/>
                  <a:pt x="706582" y="46182"/>
                  <a:pt x="678873" y="55418"/>
                </a:cubicBezTo>
                <a:lnTo>
                  <a:pt x="637309" y="69273"/>
                </a:lnTo>
                <a:lnTo>
                  <a:pt x="554182" y="96982"/>
                </a:lnTo>
                <a:lnTo>
                  <a:pt x="512618" y="110836"/>
                </a:lnTo>
                <a:cubicBezTo>
                  <a:pt x="503382" y="120073"/>
                  <a:pt x="496592" y="132704"/>
                  <a:pt x="484909" y="138546"/>
                </a:cubicBezTo>
                <a:cubicBezTo>
                  <a:pt x="484897" y="138552"/>
                  <a:pt x="381006" y="173180"/>
                  <a:pt x="360218" y="180109"/>
                </a:cubicBezTo>
                <a:lnTo>
                  <a:pt x="152400" y="249382"/>
                </a:lnTo>
                <a:lnTo>
                  <a:pt x="69273" y="277091"/>
                </a:lnTo>
                <a:cubicBezTo>
                  <a:pt x="55418" y="281709"/>
                  <a:pt x="40771" y="284415"/>
                  <a:pt x="27709" y="290946"/>
                </a:cubicBezTo>
                <a:lnTo>
                  <a:pt x="0" y="30480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" name="フリーフォーム: 図形 10">
            <a:extLst>
              <a:ext uri="{FF2B5EF4-FFF2-40B4-BE49-F238E27FC236}">
                <a16:creationId xmlns:a16="http://schemas.microsoft.com/office/drawing/2014/main" id="{47C6302B-A38E-4708-B516-56452D3A5959}"/>
              </a:ext>
            </a:extLst>
          </p:cNvPr>
          <p:cNvSpPr/>
          <p:nvPr/>
        </p:nvSpPr>
        <p:spPr>
          <a:xfrm>
            <a:off x="2382982" y="2867891"/>
            <a:ext cx="2367497" cy="332550"/>
          </a:xfrm>
          <a:custGeom>
            <a:avLst/>
            <a:gdLst>
              <a:gd name="connsiteX0" fmla="*/ 0 w 2424545"/>
              <a:gd name="connsiteY0" fmla="*/ 0 h 332550"/>
              <a:gd name="connsiteX1" fmla="*/ 138545 w 2424545"/>
              <a:gd name="connsiteY1" fmla="*/ 13854 h 332550"/>
              <a:gd name="connsiteX2" fmla="*/ 193963 w 2424545"/>
              <a:gd name="connsiteY2" fmla="*/ 27709 h 332550"/>
              <a:gd name="connsiteX3" fmla="*/ 415636 w 2424545"/>
              <a:gd name="connsiteY3" fmla="*/ 55418 h 332550"/>
              <a:gd name="connsiteX4" fmla="*/ 540327 w 2424545"/>
              <a:gd name="connsiteY4" fmla="*/ 83127 h 332550"/>
              <a:gd name="connsiteX5" fmla="*/ 803563 w 2424545"/>
              <a:gd name="connsiteY5" fmla="*/ 110836 h 332550"/>
              <a:gd name="connsiteX6" fmla="*/ 886691 w 2424545"/>
              <a:gd name="connsiteY6" fmla="*/ 124691 h 332550"/>
              <a:gd name="connsiteX7" fmla="*/ 1039091 w 2424545"/>
              <a:gd name="connsiteY7" fmla="*/ 138545 h 332550"/>
              <a:gd name="connsiteX8" fmla="*/ 1122218 w 2424545"/>
              <a:gd name="connsiteY8" fmla="*/ 152400 h 332550"/>
              <a:gd name="connsiteX9" fmla="*/ 1219200 w 2424545"/>
              <a:gd name="connsiteY9" fmla="*/ 180109 h 332550"/>
              <a:gd name="connsiteX10" fmla="*/ 1427018 w 2424545"/>
              <a:gd name="connsiteY10" fmla="*/ 193964 h 332550"/>
              <a:gd name="connsiteX11" fmla="*/ 1607127 w 2424545"/>
              <a:gd name="connsiteY11" fmla="*/ 221673 h 332550"/>
              <a:gd name="connsiteX12" fmla="*/ 1662545 w 2424545"/>
              <a:gd name="connsiteY12" fmla="*/ 235527 h 332550"/>
              <a:gd name="connsiteX13" fmla="*/ 1773382 w 2424545"/>
              <a:gd name="connsiteY13" fmla="*/ 249382 h 332550"/>
              <a:gd name="connsiteX14" fmla="*/ 1939636 w 2424545"/>
              <a:gd name="connsiteY14" fmla="*/ 277091 h 332550"/>
              <a:gd name="connsiteX15" fmla="*/ 2036618 w 2424545"/>
              <a:gd name="connsiteY15" fmla="*/ 290945 h 332550"/>
              <a:gd name="connsiteX16" fmla="*/ 2119745 w 2424545"/>
              <a:gd name="connsiteY16" fmla="*/ 304800 h 332550"/>
              <a:gd name="connsiteX17" fmla="*/ 2313709 w 2424545"/>
              <a:gd name="connsiteY17" fmla="*/ 318654 h 332550"/>
              <a:gd name="connsiteX18" fmla="*/ 2424545 w 2424545"/>
              <a:gd name="connsiteY18" fmla="*/ 332509 h 332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424545" h="332550">
                <a:moveTo>
                  <a:pt x="0" y="0"/>
                </a:moveTo>
                <a:cubicBezTo>
                  <a:pt x="46182" y="4618"/>
                  <a:pt x="92599" y="7290"/>
                  <a:pt x="138545" y="13854"/>
                </a:cubicBezTo>
                <a:cubicBezTo>
                  <a:pt x="157395" y="16547"/>
                  <a:pt x="175132" y="24884"/>
                  <a:pt x="193963" y="27709"/>
                </a:cubicBezTo>
                <a:cubicBezTo>
                  <a:pt x="267605" y="38755"/>
                  <a:pt x="415636" y="55418"/>
                  <a:pt x="415636" y="55418"/>
                </a:cubicBezTo>
                <a:cubicBezTo>
                  <a:pt x="455981" y="65505"/>
                  <a:pt x="499275" y="77263"/>
                  <a:pt x="540327" y="83127"/>
                </a:cubicBezTo>
                <a:cubicBezTo>
                  <a:pt x="634798" y="96623"/>
                  <a:pt x="708138" y="98908"/>
                  <a:pt x="803563" y="110836"/>
                </a:cubicBezTo>
                <a:cubicBezTo>
                  <a:pt x="831438" y="114320"/>
                  <a:pt x="858792" y="121409"/>
                  <a:pt x="886691" y="124691"/>
                </a:cubicBezTo>
                <a:cubicBezTo>
                  <a:pt x="937351" y="130651"/>
                  <a:pt x="988431" y="132585"/>
                  <a:pt x="1039091" y="138545"/>
                </a:cubicBezTo>
                <a:cubicBezTo>
                  <a:pt x="1066990" y="141827"/>
                  <a:pt x="1094796" y="146306"/>
                  <a:pt x="1122218" y="152400"/>
                </a:cubicBezTo>
                <a:cubicBezTo>
                  <a:pt x="1172437" y="163560"/>
                  <a:pt x="1161882" y="174075"/>
                  <a:pt x="1219200" y="180109"/>
                </a:cubicBezTo>
                <a:cubicBezTo>
                  <a:pt x="1288245" y="187377"/>
                  <a:pt x="1357745" y="189346"/>
                  <a:pt x="1427018" y="193964"/>
                </a:cubicBezTo>
                <a:cubicBezTo>
                  <a:pt x="1552069" y="225226"/>
                  <a:pt x="1399682" y="189759"/>
                  <a:pt x="1607127" y="221673"/>
                </a:cubicBezTo>
                <a:cubicBezTo>
                  <a:pt x="1625947" y="224568"/>
                  <a:pt x="1643763" y="232397"/>
                  <a:pt x="1662545" y="235527"/>
                </a:cubicBezTo>
                <a:cubicBezTo>
                  <a:pt x="1699272" y="241648"/>
                  <a:pt x="1736475" y="244461"/>
                  <a:pt x="1773382" y="249382"/>
                </a:cubicBezTo>
                <a:cubicBezTo>
                  <a:pt x="1999818" y="279573"/>
                  <a:pt x="1761800" y="247452"/>
                  <a:pt x="1939636" y="277091"/>
                </a:cubicBezTo>
                <a:cubicBezTo>
                  <a:pt x="1971847" y="282460"/>
                  <a:pt x="2004342" y="285980"/>
                  <a:pt x="2036618" y="290945"/>
                </a:cubicBezTo>
                <a:cubicBezTo>
                  <a:pt x="2064383" y="295216"/>
                  <a:pt x="2091793" y="302005"/>
                  <a:pt x="2119745" y="304800"/>
                </a:cubicBezTo>
                <a:cubicBezTo>
                  <a:pt x="2184243" y="311250"/>
                  <a:pt x="2249054" y="314036"/>
                  <a:pt x="2313709" y="318654"/>
                </a:cubicBezTo>
                <a:cubicBezTo>
                  <a:pt x="2405947" y="334027"/>
                  <a:pt x="2368745" y="332509"/>
                  <a:pt x="2424545" y="332509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0F9EF7F7-38C3-482F-A202-B338E0454DF5}"/>
              </a:ext>
            </a:extLst>
          </p:cNvPr>
          <p:cNvSpPr/>
          <p:nvPr/>
        </p:nvSpPr>
        <p:spPr>
          <a:xfrm>
            <a:off x="4737398" y="2230582"/>
            <a:ext cx="222529" cy="1357745"/>
          </a:xfrm>
          <a:custGeom>
            <a:avLst/>
            <a:gdLst>
              <a:gd name="connsiteX0" fmla="*/ 222529 w 222529"/>
              <a:gd name="connsiteY0" fmla="*/ 0 h 1357745"/>
              <a:gd name="connsiteX1" fmla="*/ 153257 w 222529"/>
              <a:gd name="connsiteY1" fmla="*/ 41563 h 1357745"/>
              <a:gd name="connsiteX2" fmla="*/ 125547 w 222529"/>
              <a:gd name="connsiteY2" fmla="*/ 124691 h 1357745"/>
              <a:gd name="connsiteX3" fmla="*/ 97838 w 222529"/>
              <a:gd name="connsiteY3" fmla="*/ 166254 h 1357745"/>
              <a:gd name="connsiteX4" fmla="*/ 56275 w 222529"/>
              <a:gd name="connsiteY4" fmla="*/ 290945 h 1357745"/>
              <a:gd name="connsiteX5" fmla="*/ 28566 w 222529"/>
              <a:gd name="connsiteY5" fmla="*/ 374073 h 1357745"/>
              <a:gd name="connsiteX6" fmla="*/ 14711 w 222529"/>
              <a:gd name="connsiteY6" fmla="*/ 457200 h 1357745"/>
              <a:gd name="connsiteX7" fmla="*/ 14711 w 222529"/>
              <a:gd name="connsiteY7" fmla="*/ 969818 h 1357745"/>
              <a:gd name="connsiteX8" fmla="*/ 28566 w 222529"/>
              <a:gd name="connsiteY8" fmla="*/ 1052945 h 1357745"/>
              <a:gd name="connsiteX9" fmla="*/ 56275 w 222529"/>
              <a:gd name="connsiteY9" fmla="*/ 1136073 h 1357745"/>
              <a:gd name="connsiteX10" fmla="*/ 97838 w 222529"/>
              <a:gd name="connsiteY10" fmla="*/ 1274618 h 1357745"/>
              <a:gd name="connsiteX11" fmla="*/ 111693 w 222529"/>
              <a:gd name="connsiteY11" fmla="*/ 1316182 h 1357745"/>
              <a:gd name="connsiteX12" fmla="*/ 125547 w 222529"/>
              <a:gd name="connsiteY12" fmla="*/ 1357745 h 1357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2529" h="1357745">
                <a:moveTo>
                  <a:pt x="222529" y="0"/>
                </a:moveTo>
                <a:cubicBezTo>
                  <a:pt x="199438" y="13854"/>
                  <a:pt x="169789" y="20307"/>
                  <a:pt x="153257" y="41563"/>
                </a:cubicBezTo>
                <a:cubicBezTo>
                  <a:pt x="135325" y="64619"/>
                  <a:pt x="141749" y="100388"/>
                  <a:pt x="125547" y="124691"/>
                </a:cubicBezTo>
                <a:lnTo>
                  <a:pt x="97838" y="166254"/>
                </a:lnTo>
                <a:lnTo>
                  <a:pt x="56275" y="290945"/>
                </a:lnTo>
                <a:cubicBezTo>
                  <a:pt x="56273" y="290952"/>
                  <a:pt x="28567" y="374065"/>
                  <a:pt x="28566" y="374073"/>
                </a:cubicBezTo>
                <a:lnTo>
                  <a:pt x="14711" y="457200"/>
                </a:lnTo>
                <a:cubicBezTo>
                  <a:pt x="-2705" y="718455"/>
                  <a:pt x="-6987" y="666043"/>
                  <a:pt x="14711" y="969818"/>
                </a:cubicBezTo>
                <a:cubicBezTo>
                  <a:pt x="16712" y="997838"/>
                  <a:pt x="21753" y="1025693"/>
                  <a:pt x="28566" y="1052945"/>
                </a:cubicBezTo>
                <a:cubicBezTo>
                  <a:pt x="35650" y="1081281"/>
                  <a:pt x="49191" y="1107737"/>
                  <a:pt x="56275" y="1136073"/>
                </a:cubicBezTo>
                <a:cubicBezTo>
                  <a:pt x="77212" y="1219825"/>
                  <a:pt x="64108" y="1173430"/>
                  <a:pt x="97838" y="1274618"/>
                </a:cubicBezTo>
                <a:lnTo>
                  <a:pt x="111693" y="1316182"/>
                </a:lnTo>
                <a:lnTo>
                  <a:pt x="125547" y="135774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B894F7A5-C9EF-4E81-A556-75C70C0433BE}"/>
              </a:ext>
            </a:extLst>
          </p:cNvPr>
          <p:cNvSpPr/>
          <p:nvPr/>
        </p:nvSpPr>
        <p:spPr>
          <a:xfrm>
            <a:off x="3061855" y="2466109"/>
            <a:ext cx="1745672" cy="1357746"/>
          </a:xfrm>
          <a:custGeom>
            <a:avLst/>
            <a:gdLst>
              <a:gd name="connsiteX0" fmla="*/ 1745672 w 1745672"/>
              <a:gd name="connsiteY0" fmla="*/ 0 h 1357746"/>
              <a:gd name="connsiteX1" fmla="*/ 1496290 w 1745672"/>
              <a:gd name="connsiteY1" fmla="*/ 13855 h 1357746"/>
              <a:gd name="connsiteX2" fmla="*/ 1357745 w 1745672"/>
              <a:gd name="connsiteY2" fmla="*/ 41564 h 1357746"/>
              <a:gd name="connsiteX3" fmla="*/ 1316181 w 1745672"/>
              <a:gd name="connsiteY3" fmla="*/ 55418 h 1357746"/>
              <a:gd name="connsiteX4" fmla="*/ 1219200 w 1745672"/>
              <a:gd name="connsiteY4" fmla="*/ 69273 h 1357746"/>
              <a:gd name="connsiteX5" fmla="*/ 1052945 w 1745672"/>
              <a:gd name="connsiteY5" fmla="*/ 124691 h 1357746"/>
              <a:gd name="connsiteX6" fmla="*/ 969818 w 1745672"/>
              <a:gd name="connsiteY6" fmla="*/ 152400 h 1357746"/>
              <a:gd name="connsiteX7" fmla="*/ 886690 w 1745672"/>
              <a:gd name="connsiteY7" fmla="*/ 207818 h 1357746"/>
              <a:gd name="connsiteX8" fmla="*/ 845127 w 1745672"/>
              <a:gd name="connsiteY8" fmla="*/ 221673 h 1357746"/>
              <a:gd name="connsiteX9" fmla="*/ 762000 w 1745672"/>
              <a:gd name="connsiteY9" fmla="*/ 277091 h 1357746"/>
              <a:gd name="connsiteX10" fmla="*/ 678872 w 1745672"/>
              <a:gd name="connsiteY10" fmla="*/ 332509 h 1357746"/>
              <a:gd name="connsiteX11" fmla="*/ 637309 w 1745672"/>
              <a:gd name="connsiteY11" fmla="*/ 360218 h 1357746"/>
              <a:gd name="connsiteX12" fmla="*/ 581890 w 1745672"/>
              <a:gd name="connsiteY12" fmla="*/ 401782 h 1357746"/>
              <a:gd name="connsiteX13" fmla="*/ 512618 w 1745672"/>
              <a:gd name="connsiteY13" fmla="*/ 484909 h 1357746"/>
              <a:gd name="connsiteX14" fmla="*/ 484909 w 1745672"/>
              <a:gd name="connsiteY14" fmla="*/ 526473 h 1357746"/>
              <a:gd name="connsiteX15" fmla="*/ 429490 w 1745672"/>
              <a:gd name="connsiteY15" fmla="*/ 568036 h 1357746"/>
              <a:gd name="connsiteX16" fmla="*/ 360218 w 1745672"/>
              <a:gd name="connsiteY16" fmla="*/ 637309 h 1357746"/>
              <a:gd name="connsiteX17" fmla="*/ 304800 w 1745672"/>
              <a:gd name="connsiteY17" fmla="*/ 720436 h 1357746"/>
              <a:gd name="connsiteX18" fmla="*/ 263236 w 1745672"/>
              <a:gd name="connsiteY18" fmla="*/ 762000 h 1357746"/>
              <a:gd name="connsiteX19" fmla="*/ 235527 w 1745672"/>
              <a:gd name="connsiteY19" fmla="*/ 817418 h 1357746"/>
              <a:gd name="connsiteX20" fmla="*/ 166254 w 1745672"/>
              <a:gd name="connsiteY20" fmla="*/ 914400 h 1357746"/>
              <a:gd name="connsiteX21" fmla="*/ 152400 w 1745672"/>
              <a:gd name="connsiteY21" fmla="*/ 955964 h 1357746"/>
              <a:gd name="connsiteX22" fmla="*/ 124690 w 1745672"/>
              <a:gd name="connsiteY22" fmla="*/ 983673 h 1357746"/>
              <a:gd name="connsiteX23" fmla="*/ 96981 w 1745672"/>
              <a:gd name="connsiteY23" fmla="*/ 1066800 h 1357746"/>
              <a:gd name="connsiteX24" fmla="*/ 83127 w 1745672"/>
              <a:gd name="connsiteY24" fmla="*/ 1108364 h 1357746"/>
              <a:gd name="connsiteX25" fmla="*/ 27709 w 1745672"/>
              <a:gd name="connsiteY25" fmla="*/ 1233055 h 1357746"/>
              <a:gd name="connsiteX26" fmla="*/ 0 w 1745672"/>
              <a:gd name="connsiteY26" fmla="*/ 1316182 h 1357746"/>
              <a:gd name="connsiteX27" fmla="*/ 0 w 1745672"/>
              <a:gd name="connsiteY27" fmla="*/ 1357746 h 135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745672" h="1357746">
                <a:moveTo>
                  <a:pt x="1745672" y="0"/>
                </a:moveTo>
                <a:cubicBezTo>
                  <a:pt x="1662545" y="4618"/>
                  <a:pt x="1579072" y="4985"/>
                  <a:pt x="1496290" y="13855"/>
                </a:cubicBezTo>
                <a:cubicBezTo>
                  <a:pt x="1449462" y="18872"/>
                  <a:pt x="1402425" y="26672"/>
                  <a:pt x="1357745" y="41564"/>
                </a:cubicBezTo>
                <a:cubicBezTo>
                  <a:pt x="1343890" y="46182"/>
                  <a:pt x="1330501" y="52554"/>
                  <a:pt x="1316181" y="55418"/>
                </a:cubicBezTo>
                <a:cubicBezTo>
                  <a:pt x="1284160" y="61822"/>
                  <a:pt x="1251527" y="64655"/>
                  <a:pt x="1219200" y="69273"/>
                </a:cubicBezTo>
                <a:cubicBezTo>
                  <a:pt x="1094229" y="131758"/>
                  <a:pt x="1249258" y="59253"/>
                  <a:pt x="1052945" y="124691"/>
                </a:cubicBezTo>
                <a:lnTo>
                  <a:pt x="969818" y="152400"/>
                </a:lnTo>
                <a:cubicBezTo>
                  <a:pt x="942109" y="170873"/>
                  <a:pt x="918283" y="197286"/>
                  <a:pt x="886690" y="207818"/>
                </a:cubicBezTo>
                <a:cubicBezTo>
                  <a:pt x="872836" y="212436"/>
                  <a:pt x="857893" y="214581"/>
                  <a:pt x="845127" y="221673"/>
                </a:cubicBezTo>
                <a:cubicBezTo>
                  <a:pt x="816016" y="237846"/>
                  <a:pt x="789709" y="258618"/>
                  <a:pt x="762000" y="277091"/>
                </a:cubicBezTo>
                <a:lnTo>
                  <a:pt x="678872" y="332509"/>
                </a:lnTo>
                <a:cubicBezTo>
                  <a:pt x="665018" y="341745"/>
                  <a:pt x="650630" y="350227"/>
                  <a:pt x="637309" y="360218"/>
                </a:cubicBezTo>
                <a:lnTo>
                  <a:pt x="581890" y="401782"/>
                </a:lnTo>
                <a:cubicBezTo>
                  <a:pt x="522444" y="520673"/>
                  <a:pt x="590948" y="406577"/>
                  <a:pt x="512618" y="484909"/>
                </a:cubicBezTo>
                <a:cubicBezTo>
                  <a:pt x="500844" y="496683"/>
                  <a:pt x="496683" y="514699"/>
                  <a:pt x="484909" y="526473"/>
                </a:cubicBezTo>
                <a:cubicBezTo>
                  <a:pt x="468581" y="542801"/>
                  <a:pt x="447963" y="554182"/>
                  <a:pt x="429490" y="568036"/>
                </a:cubicBezTo>
                <a:cubicBezTo>
                  <a:pt x="318656" y="734288"/>
                  <a:pt x="489523" y="489531"/>
                  <a:pt x="360218" y="637309"/>
                </a:cubicBezTo>
                <a:cubicBezTo>
                  <a:pt x="338288" y="662371"/>
                  <a:pt x="328348" y="696888"/>
                  <a:pt x="304800" y="720436"/>
                </a:cubicBezTo>
                <a:cubicBezTo>
                  <a:pt x="290945" y="734291"/>
                  <a:pt x="274624" y="746056"/>
                  <a:pt x="263236" y="762000"/>
                </a:cubicBezTo>
                <a:cubicBezTo>
                  <a:pt x="251232" y="778806"/>
                  <a:pt x="245774" y="799486"/>
                  <a:pt x="235527" y="817418"/>
                </a:cubicBezTo>
                <a:cubicBezTo>
                  <a:pt x="219318" y="845784"/>
                  <a:pt x="184100" y="890606"/>
                  <a:pt x="166254" y="914400"/>
                </a:cubicBezTo>
                <a:cubicBezTo>
                  <a:pt x="161636" y="928255"/>
                  <a:pt x="159914" y="943441"/>
                  <a:pt x="152400" y="955964"/>
                </a:cubicBezTo>
                <a:cubicBezTo>
                  <a:pt x="145679" y="967165"/>
                  <a:pt x="130532" y="971990"/>
                  <a:pt x="124690" y="983673"/>
                </a:cubicBezTo>
                <a:cubicBezTo>
                  <a:pt x="111628" y="1009797"/>
                  <a:pt x="106217" y="1039091"/>
                  <a:pt x="96981" y="1066800"/>
                </a:cubicBezTo>
                <a:cubicBezTo>
                  <a:pt x="92363" y="1080655"/>
                  <a:pt x="91228" y="1096213"/>
                  <a:pt x="83127" y="1108364"/>
                </a:cubicBezTo>
                <a:cubicBezTo>
                  <a:pt x="39215" y="1174231"/>
                  <a:pt x="60685" y="1134129"/>
                  <a:pt x="27709" y="1233055"/>
                </a:cubicBezTo>
                <a:cubicBezTo>
                  <a:pt x="27707" y="1233060"/>
                  <a:pt x="0" y="1316177"/>
                  <a:pt x="0" y="1316182"/>
                </a:cubicBezTo>
                <a:lnTo>
                  <a:pt x="0" y="1357746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70AA592-2D7C-4119-8C65-F16A7B74BA84}"/>
              </a:ext>
            </a:extLst>
          </p:cNvPr>
          <p:cNvSpPr txBox="1"/>
          <p:nvPr/>
        </p:nvSpPr>
        <p:spPr>
          <a:xfrm>
            <a:off x="2993" y="3550515"/>
            <a:ext cx="23674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マーカー体E" panose="040B0909000000000000" pitchFamily="49" charset="-128"/>
                <a:ea typeface="ARマーカー体E" panose="040B0909000000000000" pitchFamily="49" charset="-128"/>
                <a:cs typeface="+mn-cs"/>
              </a:rPr>
              <a:t>でも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マーカー体E" panose="040B0909000000000000" pitchFamily="49" charset="-128"/>
              <a:ea typeface="ARマーカー体E" panose="040B0909000000000000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マーカー体E" panose="040B0909000000000000" pitchFamily="49" charset="-128"/>
                <a:ea typeface="ARマーカー体E" panose="040B0909000000000000" pitchFamily="49" charset="-128"/>
                <a:cs typeface="+mn-cs"/>
              </a:rPr>
              <a:t>・フィッシュ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マーカー体E" panose="040B0909000000000000" pitchFamily="49" charset="-128"/>
                <a:ea typeface="ARマーカー体E" panose="040B0909000000000000" pitchFamily="49" charset="-128"/>
                <a:cs typeface="+mn-cs"/>
              </a:rPr>
              <a:t>&amp;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マーカー体E" panose="040B0909000000000000" pitchFamily="49" charset="-128"/>
                <a:ea typeface="ARマーカー体E" panose="040B0909000000000000" pitchFamily="49" charset="-128"/>
                <a:cs typeface="+mn-cs"/>
              </a:rPr>
              <a:t>チップス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マーカー体E" panose="040B0909000000000000" pitchFamily="49" charset="-128"/>
              <a:ea typeface="ARマーカー体E" panose="040B0909000000000000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マーカー体E" panose="040B0909000000000000" pitchFamily="49" charset="-128"/>
                <a:ea typeface="ARマーカー体E" panose="040B0909000000000000" pitchFamily="49" charset="-128"/>
                <a:cs typeface="+mn-cs"/>
              </a:rPr>
              <a:t>・ギネス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マーカー体E" panose="040B0909000000000000" pitchFamily="49" charset="-128"/>
              <a:ea typeface="ARマーカー体E" panose="040B0909000000000000" pitchFamily="49" charset="-128"/>
              <a:cs typeface="+mn-cs"/>
            </a:endParaRPr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68062113-3A09-4E38-94FA-0A71EC713E7D}"/>
              </a:ext>
            </a:extLst>
          </p:cNvPr>
          <p:cNvSpPr/>
          <p:nvPr/>
        </p:nvSpPr>
        <p:spPr>
          <a:xfrm>
            <a:off x="221673" y="2937164"/>
            <a:ext cx="124691" cy="738578"/>
          </a:xfrm>
          <a:custGeom>
            <a:avLst/>
            <a:gdLst>
              <a:gd name="connsiteX0" fmla="*/ 124691 w 124691"/>
              <a:gd name="connsiteY0" fmla="*/ 0 h 738578"/>
              <a:gd name="connsiteX1" fmla="*/ 83127 w 124691"/>
              <a:gd name="connsiteY1" fmla="*/ 69272 h 738578"/>
              <a:gd name="connsiteX2" fmla="*/ 41563 w 124691"/>
              <a:gd name="connsiteY2" fmla="*/ 166254 h 738578"/>
              <a:gd name="connsiteX3" fmla="*/ 13854 w 124691"/>
              <a:gd name="connsiteY3" fmla="*/ 263236 h 738578"/>
              <a:gd name="connsiteX4" fmla="*/ 0 w 124691"/>
              <a:gd name="connsiteY4" fmla="*/ 360218 h 738578"/>
              <a:gd name="connsiteX5" fmla="*/ 13854 w 124691"/>
              <a:gd name="connsiteY5" fmla="*/ 651163 h 738578"/>
              <a:gd name="connsiteX6" fmla="*/ 27709 w 124691"/>
              <a:gd name="connsiteY6" fmla="*/ 720436 h 738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4691" h="738578">
                <a:moveTo>
                  <a:pt x="124691" y="0"/>
                </a:moveTo>
                <a:cubicBezTo>
                  <a:pt x="110836" y="23091"/>
                  <a:pt x="94064" y="44665"/>
                  <a:pt x="83127" y="69272"/>
                </a:cubicBezTo>
                <a:cubicBezTo>
                  <a:pt x="23482" y="203471"/>
                  <a:pt x="116344" y="54084"/>
                  <a:pt x="41563" y="166254"/>
                </a:cubicBezTo>
                <a:cubicBezTo>
                  <a:pt x="29695" y="201860"/>
                  <a:pt x="20811" y="224971"/>
                  <a:pt x="13854" y="263236"/>
                </a:cubicBezTo>
                <a:cubicBezTo>
                  <a:pt x="8012" y="295365"/>
                  <a:pt x="4618" y="327891"/>
                  <a:pt x="0" y="360218"/>
                </a:cubicBezTo>
                <a:cubicBezTo>
                  <a:pt x="4618" y="457200"/>
                  <a:pt x="6111" y="554381"/>
                  <a:pt x="13854" y="651163"/>
                </a:cubicBezTo>
                <a:cubicBezTo>
                  <a:pt x="28829" y="838353"/>
                  <a:pt x="27709" y="656666"/>
                  <a:pt x="27709" y="720436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FF8B604-2287-4A7B-9D0C-2D9DDBFBA759}"/>
              </a:ext>
            </a:extLst>
          </p:cNvPr>
          <p:cNvSpPr txBox="1"/>
          <p:nvPr/>
        </p:nvSpPr>
        <p:spPr>
          <a:xfrm>
            <a:off x="1172057" y="4313412"/>
            <a:ext cx="33301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マーカー体E" panose="040B0909000000000000" pitchFamily="49" charset="-128"/>
                <a:ea typeface="ARマーカー体E" panose="040B0909000000000000" pitchFamily="49" charset="-128"/>
                <a:cs typeface="+mn-cs"/>
              </a:rPr>
              <a:t>ユーロスター、フランス、ヨーロッパ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マーカー体E" panose="040B0909000000000000" pitchFamily="49" charset="-128"/>
              <a:ea typeface="ARマーカー体E" panose="040B0909000000000000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マーカー体E" panose="040B0909000000000000" pitchFamily="49" charset="-128"/>
                <a:ea typeface="ARマーカー体E" panose="040B0909000000000000" pitchFamily="49" charset="-128"/>
                <a:cs typeface="+mn-cs"/>
              </a:rPr>
              <a:t>ドーバー海峡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マーカー体E" panose="040B0909000000000000" pitchFamily="49" charset="-128"/>
              <a:ea typeface="ARマーカー体E" panose="040B0909000000000000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マーカー体E" panose="040B0909000000000000" pitchFamily="49" charset="-128"/>
                <a:ea typeface="ARマーカー体E" panose="040B0909000000000000" pitchFamily="49" charset="-128"/>
                <a:cs typeface="+mn-cs"/>
              </a:rPr>
              <a:t>ウリナリ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マーカー体E" panose="040B0909000000000000" pitchFamily="49" charset="-128"/>
              <a:ea typeface="ARマーカー体E" panose="040B0909000000000000" pitchFamily="4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608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線コネクタ 13"/>
          <p:cNvCxnSpPr/>
          <p:nvPr/>
        </p:nvCxnSpPr>
        <p:spPr>
          <a:xfrm>
            <a:off x="44624" y="760034"/>
            <a:ext cx="67413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/>
          <p:cNvSpPr/>
          <p:nvPr/>
        </p:nvSpPr>
        <p:spPr>
          <a:xfrm>
            <a:off x="4538099" y="56456"/>
            <a:ext cx="2214497" cy="52384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509120" y="81316"/>
            <a:ext cx="992515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92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氏名</a:t>
            </a:r>
          </a:p>
        </p:txBody>
      </p:sp>
      <p:sp>
        <p:nvSpPr>
          <p:cNvPr id="63" name="タイトル 1"/>
          <p:cNvSpPr txBox="1">
            <a:spLocks/>
          </p:cNvSpPr>
          <p:nvPr/>
        </p:nvSpPr>
        <p:spPr>
          <a:xfrm>
            <a:off x="-27384" y="-90424"/>
            <a:ext cx="6172200" cy="4998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3306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15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3306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j-cs"/>
              </a:rPr>
              <a:t>カタルタ・スピーチメモ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-27385" y="717950"/>
            <a:ext cx="5118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（　　）回目　テーマ（　　　　　　　　　　　）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2348880" y="1400609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653136" y="2210759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4624" y="2210759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35" name="直線コネクタ 34"/>
          <p:cNvCxnSpPr/>
          <p:nvPr/>
        </p:nvCxnSpPr>
        <p:spPr>
          <a:xfrm>
            <a:off x="44624" y="5253732"/>
            <a:ext cx="67413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-27384" y="5224010"/>
            <a:ext cx="5118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（　　）回目　テーマ（　　　　　　　　　　　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660062" y="3007738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1550" y="3007738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341950" y="3825156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355806" y="5937970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660062" y="6748120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1550" y="6748120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4666988" y="7545099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8476" y="7545099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2348876" y="8362517"/>
            <a:ext cx="2160240" cy="5317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62172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159</Words>
  <Application>Microsoft Office PowerPoint</Application>
  <PresentationFormat>A4 210 x 297 mm</PresentationFormat>
  <Paragraphs>34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ARマーカー体E</vt:lpstr>
      <vt:lpstr>HG丸ｺﾞｼｯｸM-PRO</vt:lpstr>
      <vt:lpstr>メイリオ</vt:lpstr>
      <vt:lpstr>游ゴシック</vt:lpstr>
      <vt:lpstr>Arial</vt:lpstr>
      <vt:lpstr>Calibri</vt:lpstr>
      <vt:lpstr>2_Office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玲欧 木村</dc:creator>
  <cp:lastModifiedBy>玲欧 木村</cp:lastModifiedBy>
  <cp:revision>2</cp:revision>
  <dcterms:created xsi:type="dcterms:W3CDTF">2019-03-26T22:35:24Z</dcterms:created>
  <dcterms:modified xsi:type="dcterms:W3CDTF">2019-03-27T02:12:17Z</dcterms:modified>
</cp:coreProperties>
</file>